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313" r:id="rId2"/>
    <p:sldId id="309" r:id="rId3"/>
    <p:sldId id="335" r:id="rId4"/>
    <p:sldId id="334" r:id="rId5"/>
    <p:sldId id="312" r:id="rId6"/>
    <p:sldId id="336" r:id="rId7"/>
    <p:sldId id="337" r:id="rId8"/>
    <p:sldId id="310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6A8"/>
    <a:srgbClr val="9739B5"/>
    <a:srgbClr val="66CCFF"/>
    <a:srgbClr val="913D73"/>
    <a:srgbClr val="FF66FF"/>
    <a:srgbClr val="CC00CC"/>
    <a:srgbClr val="FF9933"/>
    <a:srgbClr val="D61869"/>
    <a:srgbClr val="CCFF66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8" autoAdjust="0"/>
    <p:restoredTop sz="94624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806A2-C22D-402B-9ACF-8E32B5D3680E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2B477467-2E15-4AD5-9F80-8C3ED938F53C}">
      <dgm:prSet phldrT="[טקסט]"/>
      <dgm:spPr/>
      <dgm:t>
        <a:bodyPr/>
        <a:lstStyle/>
        <a:p>
          <a:pPr rtl="1"/>
          <a:r>
            <a:rPr lang="he-IL" dirty="0" smtClean="0"/>
            <a:t>סעיף בודד/ סעיפים בודדים  בקבוצה 3 </a:t>
          </a:r>
          <a:endParaRPr lang="he-IL" dirty="0"/>
        </a:p>
      </dgm:t>
    </dgm:pt>
    <dgm:pt modelId="{A70393DE-B91D-4997-890E-DD965842C577}" type="parTrans" cxnId="{7A333643-5304-48E9-943D-B8B324B19BA0}">
      <dgm:prSet/>
      <dgm:spPr/>
      <dgm:t>
        <a:bodyPr/>
        <a:lstStyle/>
        <a:p>
          <a:pPr rtl="1"/>
          <a:endParaRPr lang="he-IL"/>
        </a:p>
      </dgm:t>
    </dgm:pt>
    <dgm:pt modelId="{F66362DD-C2DA-471F-A694-0FE51DBE7C1A}" type="sibTrans" cxnId="{7A333643-5304-48E9-943D-B8B324B19BA0}">
      <dgm:prSet/>
      <dgm:spPr/>
      <dgm:t>
        <a:bodyPr/>
        <a:lstStyle/>
        <a:p>
          <a:pPr rtl="1"/>
          <a:endParaRPr lang="he-IL"/>
        </a:p>
      </dgm:t>
    </dgm:pt>
    <dgm:pt modelId="{A4576CB4-6EE4-4B85-B208-41C712775C3A}">
      <dgm:prSet phldrT="[טקסט]"/>
      <dgm:spPr/>
      <dgm:t>
        <a:bodyPr/>
        <a:lstStyle/>
        <a:p>
          <a:pPr rtl="1"/>
          <a:r>
            <a:rPr lang="he-IL" dirty="0" smtClean="0"/>
            <a:t>המערכת לא דורשת צרוף תצהיר (מכיוון שכל התקן בקבוצה 1) .</a:t>
          </a:r>
          <a:endParaRPr lang="he-IL" dirty="0"/>
        </a:p>
      </dgm:t>
    </dgm:pt>
    <dgm:pt modelId="{EA06495F-21D9-4A3C-8E80-5F940DBE1620}" type="parTrans" cxnId="{C837D3B7-FB9D-4ADB-8C36-F2B825D84FF3}">
      <dgm:prSet/>
      <dgm:spPr/>
      <dgm:t>
        <a:bodyPr/>
        <a:lstStyle/>
        <a:p>
          <a:pPr rtl="1"/>
          <a:endParaRPr lang="he-IL"/>
        </a:p>
      </dgm:t>
    </dgm:pt>
    <dgm:pt modelId="{7FAFE831-2C9C-4B50-B7A8-2BF0F7651085}" type="sibTrans" cxnId="{C837D3B7-FB9D-4ADB-8C36-F2B825D84FF3}">
      <dgm:prSet/>
      <dgm:spPr/>
      <dgm:t>
        <a:bodyPr/>
        <a:lstStyle/>
        <a:p>
          <a:pPr rtl="1"/>
          <a:endParaRPr lang="he-IL"/>
        </a:p>
      </dgm:t>
    </dgm:pt>
    <dgm:pt modelId="{D0D7699C-F4C7-47BB-8580-BFEAD00C3CB7}">
      <dgm:prSet phldrT="[טקסט]"/>
      <dgm:spPr/>
      <dgm:t>
        <a:bodyPr/>
        <a:lstStyle/>
        <a:p>
          <a:pPr rtl="1"/>
          <a:r>
            <a:rPr lang="he-IL" dirty="0" smtClean="0"/>
            <a:t>כל התקן בקבוצה 3</a:t>
          </a:r>
          <a:endParaRPr lang="he-IL" dirty="0"/>
        </a:p>
      </dgm:t>
    </dgm:pt>
    <dgm:pt modelId="{ECCC846A-7891-4633-8955-EBDED861F3B7}" type="parTrans" cxnId="{001D265F-C7FB-4CB6-A62A-C5CB2A837A25}">
      <dgm:prSet/>
      <dgm:spPr/>
      <dgm:t>
        <a:bodyPr/>
        <a:lstStyle/>
        <a:p>
          <a:pPr rtl="1"/>
          <a:endParaRPr lang="he-IL"/>
        </a:p>
      </dgm:t>
    </dgm:pt>
    <dgm:pt modelId="{616FE15C-FDD1-4B8F-BBA5-5F1F713CFB3B}" type="sibTrans" cxnId="{001D265F-C7FB-4CB6-A62A-C5CB2A837A25}">
      <dgm:prSet/>
      <dgm:spPr/>
      <dgm:t>
        <a:bodyPr/>
        <a:lstStyle/>
        <a:p>
          <a:pPr rtl="1"/>
          <a:endParaRPr lang="he-IL"/>
        </a:p>
      </dgm:t>
    </dgm:pt>
    <dgm:pt modelId="{06EC9E9B-32B0-4713-AEC3-2EBA7B00C2F1}">
      <dgm:prSet phldrT="[טקסט]"/>
      <dgm:spPr/>
      <dgm:t>
        <a:bodyPr/>
        <a:lstStyle/>
        <a:p>
          <a:pPr rtl="1"/>
          <a:r>
            <a:rPr lang="he-IL" b="1" dirty="0" smtClean="0"/>
            <a:t>המערכת דורשת צרוף תצהיר.</a:t>
          </a:r>
          <a:endParaRPr lang="he-IL" dirty="0"/>
        </a:p>
      </dgm:t>
    </dgm:pt>
    <dgm:pt modelId="{44D93973-2781-4D67-BFA0-7B58A5107FAB}" type="parTrans" cxnId="{7E18E4AF-45D6-49F4-B99C-5F6996CB8A4C}">
      <dgm:prSet/>
      <dgm:spPr/>
      <dgm:t>
        <a:bodyPr/>
        <a:lstStyle/>
        <a:p>
          <a:pPr rtl="1"/>
          <a:endParaRPr lang="he-IL"/>
        </a:p>
      </dgm:t>
    </dgm:pt>
    <dgm:pt modelId="{B0A2BF52-D6D4-47B6-BB52-15DCDC23BAA3}" type="sibTrans" cxnId="{7E18E4AF-45D6-49F4-B99C-5F6996CB8A4C}">
      <dgm:prSet/>
      <dgm:spPr/>
      <dgm:t>
        <a:bodyPr/>
        <a:lstStyle/>
        <a:p>
          <a:pPr rtl="1"/>
          <a:endParaRPr lang="he-IL"/>
        </a:p>
      </dgm:t>
    </dgm:pt>
    <dgm:pt modelId="{655C5BC3-09E3-4F09-917C-3074C373AE0E}">
      <dgm:prSet phldrT="[טקסט]"/>
      <dgm:spPr/>
      <dgm:t>
        <a:bodyPr/>
        <a:lstStyle/>
        <a:p>
          <a:pPr rtl="1"/>
          <a:r>
            <a:rPr lang="he-IL" b="1" dirty="0" smtClean="0"/>
            <a:t>לחילופין ניתן להעביר לקבוצה 1 ואז לא נדרש תצהיר. מאידך תבוצע בדיקת דגם ובדיקה בכל משלוח (בדיקת ש').</a:t>
          </a:r>
          <a:endParaRPr lang="he-IL" dirty="0"/>
        </a:p>
      </dgm:t>
    </dgm:pt>
    <dgm:pt modelId="{31AE4177-458A-4670-95D9-6119C063B437}" type="parTrans" cxnId="{B61988D0-5DA0-4727-A0DD-F677E33457C6}">
      <dgm:prSet/>
      <dgm:spPr/>
      <dgm:t>
        <a:bodyPr/>
        <a:lstStyle/>
        <a:p>
          <a:pPr rtl="1"/>
          <a:endParaRPr lang="he-IL"/>
        </a:p>
      </dgm:t>
    </dgm:pt>
    <dgm:pt modelId="{1D7B82FF-1467-42AA-AB6F-E5FA520C436E}" type="sibTrans" cxnId="{B61988D0-5DA0-4727-A0DD-F677E33457C6}">
      <dgm:prSet/>
      <dgm:spPr/>
      <dgm:t>
        <a:bodyPr/>
        <a:lstStyle/>
        <a:p>
          <a:pPr rtl="1"/>
          <a:endParaRPr lang="he-IL"/>
        </a:p>
      </dgm:t>
    </dgm:pt>
    <dgm:pt modelId="{FA80E685-F1A7-4272-87F4-957DA5319330}">
      <dgm:prSet phldrT="[טקסט]"/>
      <dgm:spPr/>
      <dgm:t>
        <a:bodyPr/>
        <a:lstStyle/>
        <a:p>
          <a:pPr rtl="1"/>
          <a:r>
            <a:rPr lang="he-IL" dirty="0" smtClean="0"/>
            <a:t>ניתן לצרף תצהיר בצרופה שנקראת קטלוגים/ תצהירים.</a:t>
          </a:r>
          <a:endParaRPr lang="he-IL" dirty="0"/>
        </a:p>
      </dgm:t>
    </dgm:pt>
    <dgm:pt modelId="{4E413CEA-1381-46B9-A0EF-B936E6C255A7}" type="parTrans" cxnId="{9315F3F3-79E3-40CA-AE0C-BF197B87D96B}">
      <dgm:prSet/>
      <dgm:spPr/>
      <dgm:t>
        <a:bodyPr/>
        <a:lstStyle/>
        <a:p>
          <a:pPr rtl="1"/>
          <a:endParaRPr lang="he-IL"/>
        </a:p>
      </dgm:t>
    </dgm:pt>
    <dgm:pt modelId="{03C3AD07-C6B1-4EA8-B353-1BA0D75E19E1}" type="sibTrans" cxnId="{9315F3F3-79E3-40CA-AE0C-BF197B87D96B}">
      <dgm:prSet/>
      <dgm:spPr/>
      <dgm:t>
        <a:bodyPr/>
        <a:lstStyle/>
        <a:p>
          <a:pPr rtl="1"/>
          <a:endParaRPr lang="he-IL"/>
        </a:p>
      </dgm:t>
    </dgm:pt>
    <dgm:pt modelId="{CAFA46B0-0B05-4D58-A6E7-30E6A1F08D2E}">
      <dgm:prSet phldrT="[טקסט]"/>
      <dgm:spPr/>
      <dgm:t>
        <a:bodyPr/>
        <a:lstStyle/>
        <a:p>
          <a:pPr rtl="1"/>
          <a:r>
            <a:rPr lang="he-IL" dirty="0" smtClean="0"/>
            <a:t>ניתן להעביר את הסעיף לקבוצה 1 (רק במידה והסעיף נבדק בבדיקת הדגם) ע"י רישום בהערות – "נא להעביר לקבוצה 1"  ואז אין צורך לצרף תצהיר. </a:t>
          </a:r>
          <a:endParaRPr lang="he-IL" dirty="0"/>
        </a:p>
      </dgm:t>
    </dgm:pt>
    <dgm:pt modelId="{FDCFA105-652B-40B1-96FF-0B6721310546}" type="parTrans" cxnId="{B146A4DE-08BD-4E4B-949F-EA34430BF47F}">
      <dgm:prSet/>
      <dgm:spPr/>
      <dgm:t>
        <a:bodyPr/>
        <a:lstStyle/>
        <a:p>
          <a:pPr rtl="1"/>
          <a:endParaRPr lang="he-IL"/>
        </a:p>
      </dgm:t>
    </dgm:pt>
    <dgm:pt modelId="{3158B61A-22CF-4022-ABA1-EE4A9097D54D}" type="sibTrans" cxnId="{B146A4DE-08BD-4E4B-949F-EA34430BF47F}">
      <dgm:prSet/>
      <dgm:spPr/>
      <dgm:t>
        <a:bodyPr/>
        <a:lstStyle/>
        <a:p>
          <a:pPr rtl="1"/>
          <a:endParaRPr lang="he-IL"/>
        </a:p>
      </dgm:t>
    </dgm:pt>
    <dgm:pt modelId="{AD47077F-95F3-449F-86B1-3BCB388C0DA7}">
      <dgm:prSet phldrT="[טקסט]"/>
      <dgm:spPr/>
      <dgm:t>
        <a:bodyPr/>
        <a:lstStyle/>
        <a:p>
          <a:pPr rtl="1"/>
          <a:r>
            <a:rPr lang="he-IL" dirty="0" smtClean="0"/>
            <a:t>אם בבדיקת הדגם לא ניבדק הסעיף שבקבוצה 3 לא ניתן להעביר את הסעיף בבקשות לאישור משלוחים לקבוצה 1  וחובה לצרף תצהיר כל משלוח.</a:t>
          </a:r>
          <a:endParaRPr lang="he-IL" dirty="0"/>
        </a:p>
      </dgm:t>
    </dgm:pt>
    <dgm:pt modelId="{AEAD7F4A-8FE2-407B-BC6C-6EA595C25103}" type="parTrans" cxnId="{5CD93912-6AA6-4A0C-B484-345916847AE7}">
      <dgm:prSet/>
      <dgm:spPr/>
      <dgm:t>
        <a:bodyPr/>
        <a:lstStyle/>
        <a:p>
          <a:pPr rtl="1"/>
          <a:endParaRPr lang="he-IL"/>
        </a:p>
      </dgm:t>
    </dgm:pt>
    <dgm:pt modelId="{43E5EF83-6B49-4C57-B5DE-60B3C4370C89}" type="sibTrans" cxnId="{5CD93912-6AA6-4A0C-B484-345916847AE7}">
      <dgm:prSet/>
      <dgm:spPr/>
      <dgm:t>
        <a:bodyPr/>
        <a:lstStyle/>
        <a:p>
          <a:pPr rtl="1"/>
          <a:endParaRPr lang="he-IL"/>
        </a:p>
      </dgm:t>
    </dgm:pt>
    <dgm:pt modelId="{BC0CD0E7-4A47-4D5A-802A-A2C0A24EC827}" type="pres">
      <dgm:prSet presAssocID="{07A806A2-C22D-402B-9ACF-8E32B5D368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DEBE1F1-D203-4886-8705-37F1E2D4F708}" type="pres">
      <dgm:prSet presAssocID="{2B477467-2E15-4AD5-9F80-8C3ED938F53C}" presName="composite" presStyleCnt="0"/>
      <dgm:spPr/>
      <dgm:t>
        <a:bodyPr/>
        <a:lstStyle/>
        <a:p>
          <a:pPr rtl="1"/>
          <a:endParaRPr lang="he-IL"/>
        </a:p>
      </dgm:t>
    </dgm:pt>
    <dgm:pt modelId="{CB83FE76-0711-4EC3-9120-868C58819BCF}" type="pres">
      <dgm:prSet presAssocID="{2B477467-2E15-4AD5-9F80-8C3ED938F53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AC6D21D-B07F-4C22-9D43-ECAD19E1881E}" type="pres">
      <dgm:prSet presAssocID="{2B477467-2E15-4AD5-9F80-8C3ED938F53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C14AD3-C5CA-46BB-9613-0969A23B9B40}" type="pres">
      <dgm:prSet presAssocID="{F66362DD-C2DA-471F-A694-0FE51DBE7C1A}" presName="space" presStyleCnt="0"/>
      <dgm:spPr/>
      <dgm:t>
        <a:bodyPr/>
        <a:lstStyle/>
        <a:p>
          <a:pPr rtl="1"/>
          <a:endParaRPr lang="he-IL"/>
        </a:p>
      </dgm:t>
    </dgm:pt>
    <dgm:pt modelId="{5DDA0E26-8C82-48B8-A12F-8767A5619B35}" type="pres">
      <dgm:prSet presAssocID="{D0D7699C-F4C7-47BB-8580-BFEAD00C3CB7}" presName="composite" presStyleCnt="0"/>
      <dgm:spPr/>
      <dgm:t>
        <a:bodyPr/>
        <a:lstStyle/>
        <a:p>
          <a:pPr rtl="1"/>
          <a:endParaRPr lang="he-IL"/>
        </a:p>
      </dgm:t>
    </dgm:pt>
    <dgm:pt modelId="{DC335610-3502-47BF-A770-8B0FCEACE2CD}" type="pres">
      <dgm:prSet presAssocID="{D0D7699C-F4C7-47BB-8580-BFEAD00C3CB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3C2F3F8-A0FE-4E60-844E-CCED1ACB66C1}" type="pres">
      <dgm:prSet presAssocID="{D0D7699C-F4C7-47BB-8580-BFEAD00C3CB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7274ACA-ABFC-4DB6-819B-0413E4F27847}" type="presOf" srcId="{2B477467-2E15-4AD5-9F80-8C3ED938F53C}" destId="{CB83FE76-0711-4EC3-9120-868C58819BCF}" srcOrd="0" destOrd="0" presId="urn:microsoft.com/office/officeart/2005/8/layout/hList1"/>
    <dgm:cxn modelId="{7E18E4AF-45D6-49F4-B99C-5F6996CB8A4C}" srcId="{D0D7699C-F4C7-47BB-8580-BFEAD00C3CB7}" destId="{06EC9E9B-32B0-4713-AEC3-2EBA7B00C2F1}" srcOrd="0" destOrd="0" parTransId="{44D93973-2781-4D67-BFA0-7B58A5107FAB}" sibTransId="{B0A2BF52-D6D4-47B6-BB52-15DCDC23BAA3}"/>
    <dgm:cxn modelId="{673F8C80-0699-44F3-A115-B3C9EA4B3D7D}" type="presOf" srcId="{CAFA46B0-0B05-4D58-A6E7-30E6A1F08D2E}" destId="{CAC6D21D-B07F-4C22-9D43-ECAD19E1881E}" srcOrd="0" destOrd="2" presId="urn:microsoft.com/office/officeart/2005/8/layout/hList1"/>
    <dgm:cxn modelId="{659DFE58-3BE3-4BB6-99D6-F5C78B976ABB}" type="presOf" srcId="{07A806A2-C22D-402B-9ACF-8E32B5D3680E}" destId="{BC0CD0E7-4A47-4D5A-802A-A2C0A24EC827}" srcOrd="0" destOrd="0" presId="urn:microsoft.com/office/officeart/2005/8/layout/hList1"/>
    <dgm:cxn modelId="{AB469C35-9B5A-4622-B98E-EB90244E081B}" type="presOf" srcId="{D0D7699C-F4C7-47BB-8580-BFEAD00C3CB7}" destId="{DC335610-3502-47BF-A770-8B0FCEACE2CD}" srcOrd="0" destOrd="0" presId="urn:microsoft.com/office/officeart/2005/8/layout/hList1"/>
    <dgm:cxn modelId="{690CBB05-5344-4A36-8C4F-5DFA9C260979}" type="presOf" srcId="{A4576CB4-6EE4-4B85-B208-41C712775C3A}" destId="{CAC6D21D-B07F-4C22-9D43-ECAD19E1881E}" srcOrd="0" destOrd="0" presId="urn:microsoft.com/office/officeart/2005/8/layout/hList1"/>
    <dgm:cxn modelId="{9D6FBA9A-EBA4-4EE0-AC44-E277D3F847E1}" type="presOf" srcId="{AD47077F-95F3-449F-86B1-3BCB388C0DA7}" destId="{CAC6D21D-B07F-4C22-9D43-ECAD19E1881E}" srcOrd="0" destOrd="3" presId="urn:microsoft.com/office/officeart/2005/8/layout/hList1"/>
    <dgm:cxn modelId="{9315F3F3-79E3-40CA-AE0C-BF197B87D96B}" srcId="{2B477467-2E15-4AD5-9F80-8C3ED938F53C}" destId="{FA80E685-F1A7-4272-87F4-957DA5319330}" srcOrd="1" destOrd="0" parTransId="{4E413CEA-1381-46B9-A0EF-B936E6C255A7}" sibTransId="{03C3AD07-C6B1-4EA8-B353-1BA0D75E19E1}"/>
    <dgm:cxn modelId="{5B03846A-31A7-49CE-AF37-4A8BD462A1B9}" type="presOf" srcId="{FA80E685-F1A7-4272-87F4-957DA5319330}" destId="{CAC6D21D-B07F-4C22-9D43-ECAD19E1881E}" srcOrd="0" destOrd="1" presId="urn:microsoft.com/office/officeart/2005/8/layout/hList1"/>
    <dgm:cxn modelId="{001D265F-C7FB-4CB6-A62A-C5CB2A837A25}" srcId="{07A806A2-C22D-402B-9ACF-8E32B5D3680E}" destId="{D0D7699C-F4C7-47BB-8580-BFEAD00C3CB7}" srcOrd="1" destOrd="0" parTransId="{ECCC846A-7891-4633-8955-EBDED861F3B7}" sibTransId="{616FE15C-FDD1-4B8F-BBA5-5F1F713CFB3B}"/>
    <dgm:cxn modelId="{B61988D0-5DA0-4727-A0DD-F677E33457C6}" srcId="{D0D7699C-F4C7-47BB-8580-BFEAD00C3CB7}" destId="{655C5BC3-09E3-4F09-917C-3074C373AE0E}" srcOrd="1" destOrd="0" parTransId="{31AE4177-458A-4670-95D9-6119C063B437}" sibTransId="{1D7B82FF-1467-42AA-AB6F-E5FA520C436E}"/>
    <dgm:cxn modelId="{C837D3B7-FB9D-4ADB-8C36-F2B825D84FF3}" srcId="{2B477467-2E15-4AD5-9F80-8C3ED938F53C}" destId="{A4576CB4-6EE4-4B85-B208-41C712775C3A}" srcOrd="0" destOrd="0" parTransId="{EA06495F-21D9-4A3C-8E80-5F940DBE1620}" sibTransId="{7FAFE831-2C9C-4B50-B7A8-2BF0F7651085}"/>
    <dgm:cxn modelId="{B146A4DE-08BD-4E4B-949F-EA34430BF47F}" srcId="{2B477467-2E15-4AD5-9F80-8C3ED938F53C}" destId="{CAFA46B0-0B05-4D58-A6E7-30E6A1F08D2E}" srcOrd="2" destOrd="0" parTransId="{FDCFA105-652B-40B1-96FF-0B6721310546}" sibTransId="{3158B61A-22CF-4022-ABA1-EE4A9097D54D}"/>
    <dgm:cxn modelId="{83D1C701-D980-43BD-8C4B-4ABE44847C9D}" type="presOf" srcId="{06EC9E9B-32B0-4713-AEC3-2EBA7B00C2F1}" destId="{D3C2F3F8-A0FE-4E60-844E-CCED1ACB66C1}" srcOrd="0" destOrd="0" presId="urn:microsoft.com/office/officeart/2005/8/layout/hList1"/>
    <dgm:cxn modelId="{D4087478-01A5-4F7E-A81A-2FB2D37F9A23}" type="presOf" srcId="{655C5BC3-09E3-4F09-917C-3074C373AE0E}" destId="{D3C2F3F8-A0FE-4E60-844E-CCED1ACB66C1}" srcOrd="0" destOrd="1" presId="urn:microsoft.com/office/officeart/2005/8/layout/hList1"/>
    <dgm:cxn modelId="{5CD93912-6AA6-4A0C-B484-345916847AE7}" srcId="{2B477467-2E15-4AD5-9F80-8C3ED938F53C}" destId="{AD47077F-95F3-449F-86B1-3BCB388C0DA7}" srcOrd="3" destOrd="0" parTransId="{AEAD7F4A-8FE2-407B-BC6C-6EA595C25103}" sibTransId="{43E5EF83-6B49-4C57-B5DE-60B3C4370C89}"/>
    <dgm:cxn modelId="{7A333643-5304-48E9-943D-B8B324B19BA0}" srcId="{07A806A2-C22D-402B-9ACF-8E32B5D3680E}" destId="{2B477467-2E15-4AD5-9F80-8C3ED938F53C}" srcOrd="0" destOrd="0" parTransId="{A70393DE-B91D-4997-890E-DD965842C577}" sibTransId="{F66362DD-C2DA-471F-A694-0FE51DBE7C1A}"/>
    <dgm:cxn modelId="{2690644B-9818-4E23-93FA-CAB812712BD9}" type="presParOf" srcId="{BC0CD0E7-4A47-4D5A-802A-A2C0A24EC827}" destId="{BDEBE1F1-D203-4886-8705-37F1E2D4F708}" srcOrd="0" destOrd="0" presId="urn:microsoft.com/office/officeart/2005/8/layout/hList1"/>
    <dgm:cxn modelId="{9C860D38-1670-46FF-BE93-D5FDCBEE4360}" type="presParOf" srcId="{BDEBE1F1-D203-4886-8705-37F1E2D4F708}" destId="{CB83FE76-0711-4EC3-9120-868C58819BCF}" srcOrd="0" destOrd="0" presId="urn:microsoft.com/office/officeart/2005/8/layout/hList1"/>
    <dgm:cxn modelId="{03B0BC0B-07BB-47E9-850A-EC1C0024C0F5}" type="presParOf" srcId="{BDEBE1F1-D203-4886-8705-37F1E2D4F708}" destId="{CAC6D21D-B07F-4C22-9D43-ECAD19E1881E}" srcOrd="1" destOrd="0" presId="urn:microsoft.com/office/officeart/2005/8/layout/hList1"/>
    <dgm:cxn modelId="{233E121D-B2D6-4884-8F8C-2857F12D34A1}" type="presParOf" srcId="{BC0CD0E7-4A47-4D5A-802A-A2C0A24EC827}" destId="{F2C14AD3-C5CA-46BB-9613-0969A23B9B40}" srcOrd="1" destOrd="0" presId="urn:microsoft.com/office/officeart/2005/8/layout/hList1"/>
    <dgm:cxn modelId="{9A0EC713-650D-4566-8D8E-1F37B5156A35}" type="presParOf" srcId="{BC0CD0E7-4A47-4D5A-802A-A2C0A24EC827}" destId="{5DDA0E26-8C82-48B8-A12F-8767A5619B35}" srcOrd="2" destOrd="0" presId="urn:microsoft.com/office/officeart/2005/8/layout/hList1"/>
    <dgm:cxn modelId="{E8776460-36E3-4AB6-B340-6213942F074F}" type="presParOf" srcId="{5DDA0E26-8C82-48B8-A12F-8767A5619B35}" destId="{DC335610-3502-47BF-A770-8B0FCEACE2CD}" srcOrd="0" destOrd="0" presId="urn:microsoft.com/office/officeart/2005/8/layout/hList1"/>
    <dgm:cxn modelId="{DD677716-AB1B-4C48-93C8-6308AFAD1BFD}" type="presParOf" srcId="{5DDA0E26-8C82-48B8-A12F-8767A5619B35}" destId="{D3C2F3F8-A0FE-4E60-844E-CCED1ACB66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3FE76-0711-4EC3-9120-868C58819BCF}">
      <dsp:nvSpPr>
        <dsp:cNvPr id="0" name=""/>
        <dsp:cNvSpPr/>
      </dsp:nvSpPr>
      <dsp:spPr>
        <a:xfrm>
          <a:off x="36" y="230679"/>
          <a:ext cx="3499420" cy="6804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סעיף בודד/ סעיפים בודדים  בקבוצה 3 </a:t>
          </a:r>
          <a:endParaRPr lang="he-IL" sz="1900" kern="1200" dirty="0"/>
        </a:p>
      </dsp:txBody>
      <dsp:txXfrm>
        <a:off x="36" y="230679"/>
        <a:ext cx="3499420" cy="680413"/>
      </dsp:txXfrm>
    </dsp:sp>
    <dsp:sp modelId="{CAC6D21D-B07F-4C22-9D43-ECAD19E1881E}">
      <dsp:nvSpPr>
        <dsp:cNvPr id="0" name=""/>
        <dsp:cNvSpPr/>
      </dsp:nvSpPr>
      <dsp:spPr>
        <a:xfrm>
          <a:off x="36" y="911093"/>
          <a:ext cx="3499420" cy="39637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 smtClean="0"/>
            <a:t>המערכת לא דורשת צרוף תצהיר (מכיוון שכל התקן בקבוצה 1) .</a:t>
          </a:r>
          <a:endParaRPr lang="he-IL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 smtClean="0"/>
            <a:t>ניתן לצרף תצהיר בצרופה שנקראת קטלוגים/ תצהירים.</a:t>
          </a:r>
          <a:endParaRPr lang="he-IL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 smtClean="0"/>
            <a:t>ניתן להעביר את הסעיף לקבוצה 1 (רק במידה והסעיף נבדק בבדיקת הדגם) ע"י רישום בהערות – "נא להעביר לקבוצה 1"  ואז אין צורך לצרף תצהיר. </a:t>
          </a:r>
          <a:endParaRPr lang="he-IL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kern="1200" dirty="0" smtClean="0"/>
            <a:t>אם בבדיקת הדגם לא ניבדק הסעיף שבקבוצה 3 לא ניתן להעביר את הסעיף בבקשות לאישור משלוחים לקבוצה 1  וחובה לצרף תצהיר כל משלוח.</a:t>
          </a:r>
          <a:endParaRPr lang="he-IL" sz="1900" kern="1200" dirty="0"/>
        </a:p>
      </dsp:txBody>
      <dsp:txXfrm>
        <a:off x="36" y="911093"/>
        <a:ext cx="3499420" cy="3963779"/>
      </dsp:txXfrm>
    </dsp:sp>
    <dsp:sp modelId="{DC335610-3502-47BF-A770-8B0FCEACE2CD}">
      <dsp:nvSpPr>
        <dsp:cNvPr id="0" name=""/>
        <dsp:cNvSpPr/>
      </dsp:nvSpPr>
      <dsp:spPr>
        <a:xfrm>
          <a:off x="3989375" y="230679"/>
          <a:ext cx="3499420" cy="68041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כל התקן בקבוצה 3</a:t>
          </a:r>
          <a:endParaRPr lang="he-IL" sz="1900" kern="1200" dirty="0"/>
        </a:p>
      </dsp:txBody>
      <dsp:txXfrm>
        <a:off x="3989375" y="230679"/>
        <a:ext cx="3499420" cy="680413"/>
      </dsp:txXfrm>
    </dsp:sp>
    <dsp:sp modelId="{D3C2F3F8-A0FE-4E60-844E-CCED1ACB66C1}">
      <dsp:nvSpPr>
        <dsp:cNvPr id="0" name=""/>
        <dsp:cNvSpPr/>
      </dsp:nvSpPr>
      <dsp:spPr>
        <a:xfrm>
          <a:off x="3989375" y="911093"/>
          <a:ext cx="3499420" cy="3963779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b="1" kern="1200" dirty="0" smtClean="0"/>
            <a:t>המערכת דורשת צרוף תצהיר.</a:t>
          </a:r>
          <a:endParaRPr lang="he-IL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900" b="1" kern="1200" dirty="0" smtClean="0"/>
            <a:t>לחילופין ניתן להעביר לקבוצה 1 ואז לא נדרש תצהיר. מאידך תבוצע בדיקת דגם ובדיקה בכל משלוח (בדיקת ש').</a:t>
          </a:r>
          <a:endParaRPr lang="he-IL" sz="1900" kern="1200" dirty="0"/>
        </a:p>
      </dsp:txBody>
      <dsp:txXfrm>
        <a:off x="3989375" y="911093"/>
        <a:ext cx="3499420" cy="3963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578301-16E6-4A43-9FF3-152A44E841B3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652DED-3E8E-41B9-BEA6-D39F9B61662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784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52DED-3E8E-41B9-BEA6-D39F9B61662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1331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C8D3-8675-4E09-92EC-3A91B246D6A9}" type="datetimeFigureOut">
              <a:rPr lang="he-IL" smtClean="0"/>
              <a:pPr/>
              <a:t>ט"ו סיון 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73BB-ED8A-417A-B032-6838207B959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ital.gov.il/NR/exeres/D268DCEA-DCC2-45E2-9FD7-B6284F71FD3B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556792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שימוש נכון בתצהיר יבואן כשהתקן או סעיף מתוך התקן נמצאים בקבוצה 3</a:t>
            </a:r>
            <a:r>
              <a:rPr lang="he-IL" sz="4000" b="1" dirty="0" smtClean="0">
                <a:solidFill>
                  <a:srgbClr val="4F81BD"/>
                </a:solidFill>
                <a:latin typeface="Consolas"/>
              </a:rPr>
              <a:t> </a:t>
            </a:r>
            <a:r>
              <a:rPr lang="he-IL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reflection blurRad="12700" stA="28000" endPos="45000" dist="1000" dir="5400000" sy="-100000" algn="bl" rotWithShape="0"/>
                </a:effectLst>
                <a:latin typeface="David" pitchFamily="34" charset="-79"/>
                <a:cs typeface="+mj-cs"/>
              </a:rPr>
              <a:t> </a:t>
            </a:r>
          </a:p>
          <a:p>
            <a:pPr algn="ctr"/>
            <a:endParaRPr lang="he-IL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  <a:p>
            <a:pPr algn="ctr"/>
            <a:r>
              <a:rPr lang="he-I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4 במאי 2015</a:t>
            </a:r>
            <a:endParaRPr lang="he-IL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267744" y="332656"/>
            <a:ext cx="47500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5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משמעות קבוצה 3 </a:t>
            </a:r>
          </a:p>
        </p:txBody>
      </p:sp>
      <p:sp>
        <p:nvSpPr>
          <p:cNvPr id="3" name="מלבן 2"/>
          <p:cNvSpPr/>
          <p:nvPr/>
        </p:nvSpPr>
        <p:spPr>
          <a:xfrm>
            <a:off x="323528" y="119675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046A8"/>
                </a:solidFill>
                <a:latin typeface="Times New Roman"/>
                <a:cs typeface="Times New Roman"/>
              </a:rPr>
              <a:t>התנאי לשחרורם הוא צרוף תצהיר יבואן בדבר התאמת הטובין לדרישות התקן הרשמי.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046A8"/>
                </a:solidFill>
                <a:latin typeface="Times New Roman"/>
                <a:cs typeface="Times New Roman"/>
              </a:rPr>
              <a:t/>
            </a:r>
            <a:b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046A8"/>
                </a:solidFill>
                <a:latin typeface="Times New Roman"/>
                <a:cs typeface="Times New Roman"/>
              </a:rPr>
            </a:br>
            <a:endParaRPr lang="he-IL" sz="3600" b="1" kern="10" dirty="0" smtClean="0">
              <a:ln w="9525">
                <a:noFill/>
                <a:round/>
                <a:headEnd/>
                <a:tailEnd/>
              </a:ln>
              <a:solidFill>
                <a:srgbClr val="6046A8"/>
              </a:solidFill>
              <a:latin typeface="Times New Roman"/>
              <a:cs typeface="Times New Roman"/>
            </a:endParaRPr>
          </a:p>
          <a:p>
            <a:pPr algn="ctr"/>
            <a:r>
              <a:rPr lang="he-IL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046A8"/>
                </a:solidFill>
                <a:latin typeface="Times New Roman"/>
                <a:cs typeface="Times New Roman"/>
              </a:rPr>
              <a:t>בעבר היו בעיקר תקנים שלמים שעברו לקבוצה 3.</a:t>
            </a:r>
          </a:p>
          <a:p>
            <a:pPr algn="ctr"/>
            <a:r>
              <a:rPr lang="he-IL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046A8"/>
                </a:solidFill>
                <a:latin typeface="Times New Roman"/>
                <a:cs typeface="Times New Roman"/>
              </a:rPr>
              <a:t>כיום קיימים מקרים רבים בהם סעיפים בודדים הועברו לקבוצה 3 ושאר סעיפי התקן נשארו בקבוצה 1 (לדוגמה: סעיפי טיב כביסה וטיב סחיטה).</a:t>
            </a:r>
            <a:endParaRPr lang="he-IL" sz="3600" b="1" kern="10" dirty="0" smtClean="0">
              <a:ln w="9525">
                <a:noFill/>
                <a:round/>
                <a:headEnd/>
                <a:tailEnd/>
              </a:ln>
              <a:solidFill>
                <a:srgbClr val="D61869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01750" y="692696"/>
            <a:ext cx="7282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5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סעיפים שהועברו לקבוצה 3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9310" b="4828"/>
          <a:stretch>
            <a:fillRect/>
          </a:stretch>
        </p:blipFill>
        <p:spPr bwMode="auto">
          <a:xfrm>
            <a:off x="539552" y="2492896"/>
            <a:ext cx="8352928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484784"/>
            <a:ext cx="86409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סעיפים שהועברו לקבוצה 3 מופיעים באתר משרד הכלכלה ב"הודעות הממונה בדבר עדכון רשימות התקנים"  : </a:t>
            </a:r>
          </a:p>
          <a:p>
            <a:r>
              <a:rPr lang="he-IL" dirty="0" smtClean="0"/>
              <a:t>                            </a:t>
            </a:r>
            <a:r>
              <a:rPr lang="en-US" sz="1400" dirty="0" smtClean="0">
                <a:hlinkClick r:id="rId3"/>
              </a:rPr>
              <a:t>http://www.moital.gov.il/NR/exeres/D268DCEA-DCC2-45E2-9FD7-B6284F71FD3B.htm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76720" y="188640"/>
            <a:ext cx="77027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5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מילוי נכון של טבלה 3 בתצהיר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3.	הטובין עומדים בדרישות התקנים הרשמיים החלים עליהם כפי שמפורט להלן: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533" t="20382" r="18470" b="7600"/>
          <a:stretch>
            <a:fillRect/>
          </a:stretch>
        </p:blipFill>
        <p:spPr bwMode="auto">
          <a:xfrm>
            <a:off x="854433" y="1701794"/>
            <a:ext cx="7101943" cy="515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63688" y="1124744"/>
            <a:ext cx="58326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כאשר סעיף בודד / סעיפים בודדים נמצאים בקבוצה 3 יש לבצע את השינוי  המוצג בטבלה 3 בתצהיר: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914400" y="0"/>
            <a:ext cx="82296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הבדלים בטיפול</a:t>
            </a:r>
            <a:r>
              <a:rPr kumimoji="0" lang="he-IL" sz="3200" b="1" i="0" u="none" strike="noStrike" kern="1200" cap="none" spc="0" normalizeH="0" noProof="0" dirty="0" smtClean="0">
                <a:ln>
                  <a:noFill/>
                </a:ln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בין תקן שכולו בקבוצה 3 לבין תקן שסעיפים ממנו בקבוצה 3.</a:t>
            </a:r>
            <a:endParaRPr kumimoji="0" lang="he-IL" sz="3200" b="1" i="0" u="none" strike="noStrike" kern="1200" cap="none" spc="0" normalizeH="0" baseline="0" noProof="0" dirty="0" smtClean="0">
              <a:ln>
                <a:noFill/>
              </a:ln>
              <a:solidFill>
                <a:srgbClr val="CCFF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357652675"/>
              </p:ext>
            </p:extLst>
          </p:nvPr>
        </p:nvGraphicFramePr>
        <p:xfrm>
          <a:off x="971600" y="1203767"/>
          <a:ext cx="7488832" cy="5105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לחצן פעולה: אחורה או הקודם 4">
            <a:hlinkClick r:id="rId7" action="ppaction://hlinksldjump" highlightClick="1"/>
          </p:cNvPr>
          <p:cNvSpPr/>
          <p:nvPr/>
        </p:nvSpPr>
        <p:spPr>
          <a:xfrm>
            <a:off x="1331640" y="2996952"/>
            <a:ext cx="144016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65085" y="188640"/>
            <a:ext cx="7326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שגיאות </a:t>
            </a:r>
            <a:r>
              <a:rPr lang="he-IL" sz="40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אופיניות</a:t>
            </a:r>
            <a:r>
              <a:rPr lang="he-IL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במילוי טופס התצהיר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David" pitchFamily="34" charset="-79"/>
              </a:rPr>
              <a:t>3.	הטובין עומדים בדרישות התקנים הרשמיים החלים עליהם כפי שמפורט להלן: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533" t="55570" r="19099" b="7600"/>
          <a:stretch>
            <a:fillRect/>
          </a:stretch>
        </p:blipFill>
        <p:spPr bwMode="auto">
          <a:xfrm>
            <a:off x="1763688" y="3573016"/>
            <a:ext cx="7029935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63688" y="1124744"/>
            <a:ext cx="5832648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e-IL" dirty="0" smtClean="0"/>
              <a:t> לא רושמים בטבלה 3 את תאור המוצר ושם הדגם (יש לרשום לדוגמא: טוסטר מדגם 815). </a:t>
            </a:r>
          </a:p>
          <a:p>
            <a:pPr>
              <a:buFont typeface="Arial" pitchFamily="34" charset="0"/>
              <a:buChar char="•"/>
            </a:pPr>
            <a:r>
              <a:rPr lang="he-IL" dirty="0" smtClean="0"/>
              <a:t>לא רושמים בטבלה 3 את מספר התקן או רושמים  מספר תקן לא נכון (מספר התקן רשום בתעודת בדיקת הדגם ולחילופין ניתן לשאול במרכז השרות).</a:t>
            </a:r>
          </a:p>
          <a:p>
            <a:pPr>
              <a:buFont typeface="Arial" pitchFamily="34" charset="0"/>
              <a:buChar char="•"/>
            </a:pPr>
            <a:r>
              <a:rPr lang="he-IL" dirty="0" smtClean="0"/>
              <a:t>במקרה שרק סעיף בודד/סעיפים בודדים נמצאים בקבוצה 3 יש להשאיר את העמודה האמצעית (שכותרתה "מתאים לתקן כולו")  ריקה ולא לסמן בה דבר.</a:t>
            </a:r>
          </a:p>
          <a:p>
            <a:pPr>
              <a:buFont typeface="Arial" pitchFamily="34" charset="0"/>
              <a:buChar char="•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249289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תודה על ההקשבה</a:t>
            </a:r>
            <a:endParaRPr lang="he-IL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914400" y="0"/>
            <a:ext cx="82296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עידכונים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בגרסא 2.1.7 של מיטב</a:t>
            </a:r>
          </a:p>
        </p:txBody>
      </p:sp>
      <p:sp>
        <p:nvSpPr>
          <p:cNvPr id="12" name="מלבן מעוגל 11"/>
          <p:cNvSpPr/>
          <p:nvPr/>
        </p:nvSpPr>
        <p:spPr bwMode="auto">
          <a:xfrm>
            <a:off x="827584" y="620688"/>
            <a:ext cx="8100392" cy="783193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e-IL" sz="2000" b="1" dirty="0" smtClean="0">
                <a:latin typeface="Arial" charset="0"/>
                <a:cs typeface="Arial" charset="0"/>
              </a:rPr>
              <a:t>מתן אפשרות לצרף תצהיר בגין סעיפי תקן בודדים ולא רק תקן כולל.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e-IL" sz="2000" b="1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1196752"/>
            <a:ext cx="6257925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לחצן פעולה: קדימה או הבא 5">
            <a:hlinkClick r:id="rId3" action="ppaction://hlinksldjump" highlightClick="1"/>
          </p:cNvPr>
          <p:cNvSpPr/>
          <p:nvPr/>
        </p:nvSpPr>
        <p:spPr>
          <a:xfrm>
            <a:off x="323528" y="6309320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מפלט מתי חד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טמפלט מתי חדש</Template>
  <TotalTime>760</TotalTime>
  <Words>308</Words>
  <Application>Microsoft Office PowerPoint</Application>
  <PresentationFormat>‫הצגה על המסך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טמפלט מתי חדש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The Standard Institute Of ISRAEL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u62463</dc:creator>
  <cp:lastModifiedBy>anael&amp;shlomi</cp:lastModifiedBy>
  <cp:revision>142</cp:revision>
  <dcterms:created xsi:type="dcterms:W3CDTF">2014-07-22T04:17:46Z</dcterms:created>
  <dcterms:modified xsi:type="dcterms:W3CDTF">2015-06-02T15:50:56Z</dcterms:modified>
</cp:coreProperties>
</file>