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9" r:id="rId2"/>
    <p:sldId id="294" r:id="rId3"/>
    <p:sldId id="287" r:id="rId4"/>
    <p:sldId id="293" r:id="rId5"/>
    <p:sldId id="292" r:id="rId6"/>
    <p:sldId id="296" r:id="rId7"/>
    <p:sldId id="298" r:id="rId8"/>
    <p:sldId id="280" r:id="rId9"/>
  </p:sldIdLst>
  <p:sldSz cx="9144000" cy="6858000" type="screen4x3"/>
  <p:notesSz cx="6797675" cy="9926638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454545"/>
    <a:srgbClr val="71C2FF"/>
    <a:srgbClr val="FF6600"/>
    <a:srgbClr val="B3DDB1"/>
    <a:srgbClr val="DDF0DC"/>
    <a:srgbClr val="9FFFCA"/>
    <a:srgbClr val="CDFF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00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8D3E7-20E9-48A1-849F-649A5466D2CD}" type="doc">
      <dgm:prSet loTypeId="urn:microsoft.com/office/officeart/2005/8/layout/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FC6467A6-989E-4AB2-AA5B-890D582FED76}">
      <dgm:prSet phldrT="[טקסט]" custT="1"/>
      <dgm:spPr/>
      <dgm:t>
        <a:bodyPr/>
        <a:lstStyle/>
        <a:p>
          <a:pPr rtl="1"/>
          <a:r>
            <a:rPr lang="he-IL" sz="1700" b="1" dirty="0" smtClean="0"/>
            <a:t>05.11.13</a:t>
          </a:r>
          <a:endParaRPr lang="he-IL" sz="1700" b="1" dirty="0"/>
        </a:p>
      </dgm:t>
    </dgm:pt>
    <dgm:pt modelId="{B73C50F5-2BCD-4457-B4D8-9F6A6E709A0C}" type="parTrans" cxnId="{C070267E-D5F4-4069-B2CF-A4C5B2E56CB8}">
      <dgm:prSet/>
      <dgm:spPr/>
      <dgm:t>
        <a:bodyPr/>
        <a:lstStyle/>
        <a:p>
          <a:pPr rtl="1"/>
          <a:endParaRPr lang="he-IL" sz="1700" b="1"/>
        </a:p>
      </dgm:t>
    </dgm:pt>
    <dgm:pt modelId="{3E212499-5469-4622-8767-A937775BF41F}" type="sibTrans" cxnId="{C070267E-D5F4-4069-B2CF-A4C5B2E56CB8}">
      <dgm:prSet custT="1"/>
      <dgm:spPr/>
      <dgm:t>
        <a:bodyPr/>
        <a:lstStyle/>
        <a:p>
          <a:pPr rtl="1"/>
          <a:endParaRPr lang="he-IL" sz="1700" b="1"/>
        </a:p>
      </dgm:t>
    </dgm:pt>
    <dgm:pt modelId="{3A6D2312-39EB-4F64-9151-F0EBFE53C8DF}">
      <dgm:prSet phldrT="[טקסט]" custT="1"/>
      <dgm:spPr/>
      <dgm:t>
        <a:bodyPr/>
        <a:lstStyle/>
        <a:p>
          <a:pPr rtl="1"/>
          <a:r>
            <a:rPr lang="he-IL" sz="1700" b="1" dirty="0" smtClean="0"/>
            <a:t>במהלך 2014</a:t>
          </a:r>
          <a:endParaRPr lang="he-IL" sz="1700" b="1" dirty="0"/>
        </a:p>
      </dgm:t>
    </dgm:pt>
    <dgm:pt modelId="{49596594-2F52-4181-ACE5-44AC24E8C9E3}" type="parTrans" cxnId="{9603FE57-92C7-4C0E-9B79-DD0E32E4411F}">
      <dgm:prSet/>
      <dgm:spPr/>
      <dgm:t>
        <a:bodyPr/>
        <a:lstStyle/>
        <a:p>
          <a:pPr rtl="1"/>
          <a:endParaRPr lang="he-IL" sz="1700" b="1"/>
        </a:p>
      </dgm:t>
    </dgm:pt>
    <dgm:pt modelId="{FF8DA536-811A-4E47-A85B-0591E77C5770}" type="sibTrans" cxnId="{9603FE57-92C7-4C0E-9B79-DD0E32E4411F}">
      <dgm:prSet custT="1"/>
      <dgm:spPr/>
      <dgm:t>
        <a:bodyPr/>
        <a:lstStyle/>
        <a:p>
          <a:pPr rtl="1"/>
          <a:endParaRPr lang="he-IL" sz="1700" b="1"/>
        </a:p>
      </dgm:t>
    </dgm:pt>
    <dgm:pt modelId="{64689F70-A89C-4227-8D4A-CDB00BA7DD39}">
      <dgm:prSet phldrT="[טקסט]" custT="1"/>
      <dgm:spPr/>
      <dgm:t>
        <a:bodyPr/>
        <a:lstStyle/>
        <a:p>
          <a:pPr rtl="1"/>
          <a:r>
            <a:rPr lang="he-IL" sz="1700" b="1" dirty="0" smtClean="0"/>
            <a:t>31.12.14</a:t>
          </a:r>
          <a:endParaRPr lang="he-IL" sz="1700" b="1" dirty="0"/>
        </a:p>
      </dgm:t>
    </dgm:pt>
    <dgm:pt modelId="{F4103E54-D5D7-44D5-8474-1974A3E38F91}" type="par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B7CA1E5F-73F7-4CBB-986C-E3CDAF3CCE30}" type="sib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EBF1035B-CF06-4DEB-A4D0-13EC55FEC56A}">
      <dgm:prSet custT="1"/>
      <dgm:spPr/>
      <dgm:t>
        <a:bodyPr/>
        <a:lstStyle/>
        <a:p>
          <a:pPr rtl="1"/>
          <a:r>
            <a:rPr lang="he-IL" sz="1700" b="1" dirty="0" smtClean="0"/>
            <a:t>עד 31.12.13</a:t>
          </a:r>
          <a:endParaRPr lang="he-IL" sz="1700" b="1" dirty="0"/>
        </a:p>
      </dgm:t>
    </dgm:pt>
    <dgm:pt modelId="{88F2DA24-5411-470F-B1B5-6CB47A46B488}" type="parTrans" cxnId="{A5741DE7-C949-47B6-BB7C-AAD68A6FCF5E}">
      <dgm:prSet/>
      <dgm:spPr/>
      <dgm:t>
        <a:bodyPr/>
        <a:lstStyle/>
        <a:p>
          <a:pPr rtl="1"/>
          <a:endParaRPr lang="he-IL" sz="1700" b="1"/>
        </a:p>
      </dgm:t>
    </dgm:pt>
    <dgm:pt modelId="{1E7299C4-CEFF-4BF6-913E-353E130E51F5}" type="sibTrans" cxnId="{A5741DE7-C949-47B6-BB7C-AAD68A6FCF5E}">
      <dgm:prSet custT="1"/>
      <dgm:spPr/>
      <dgm:t>
        <a:bodyPr/>
        <a:lstStyle/>
        <a:p>
          <a:pPr rtl="1"/>
          <a:endParaRPr lang="he-IL" sz="1700" b="1"/>
        </a:p>
      </dgm:t>
    </dgm:pt>
    <dgm:pt modelId="{05F231FE-1767-412F-B3DA-4FAA94B3EF8D}" type="pres">
      <dgm:prSet presAssocID="{3A98D3E7-20E9-48A1-849F-649A5466D2CD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CF103D-ADE7-4283-8506-0D3B1C5C3377}" type="pres">
      <dgm:prSet presAssocID="{FC6467A6-989E-4AB2-AA5B-890D582FE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373EC6-7416-4246-A968-2FF758C0A679}" type="pres">
      <dgm:prSet presAssocID="{3E212499-5469-4622-8767-A937775BF41F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E0E18AF-D7C2-4DD1-9313-35E46BED8CAD}" type="pres">
      <dgm:prSet presAssocID="{3E212499-5469-4622-8767-A937775BF4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3A728B3-50E7-4FE6-A94C-5CCF0BE09AC6}" type="pres">
      <dgm:prSet presAssocID="{EBF1035B-CF06-4DEB-A4D0-13EC55FEC5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8155B0-70DB-41A7-8794-8D4A5CAAD203}" type="pres">
      <dgm:prSet presAssocID="{1E7299C4-CEFF-4BF6-913E-353E130E51F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4A11ED6F-C1FB-45FA-A8D8-AAD6D11E162A}" type="pres">
      <dgm:prSet presAssocID="{1E7299C4-CEFF-4BF6-913E-353E130E51F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348CBB2-9EA5-410F-877E-D0EB41CDB5DF}" type="pres">
      <dgm:prSet presAssocID="{3A6D2312-39EB-4F64-9151-F0EBFE53C8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5EDF31-2012-48EB-A531-C5B3E5897666}" type="pres">
      <dgm:prSet presAssocID="{FF8DA536-811A-4E47-A85B-0591E77C5770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465DF6E4-80E8-4157-9511-D4E0C794479E}" type="pres">
      <dgm:prSet presAssocID="{FF8DA536-811A-4E47-A85B-0591E77C5770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969B9C51-230E-45F7-A6A2-328953C2D8E1}" type="pres">
      <dgm:prSet presAssocID="{64689F70-A89C-4227-8D4A-CDB00BA7DD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6999A824-C0D8-498E-B1DD-E13BA3C75B51}" type="presOf" srcId="{EBF1035B-CF06-4DEB-A4D0-13EC55FEC56A}" destId="{13A728B3-50E7-4FE6-A94C-5CCF0BE09AC6}" srcOrd="0" destOrd="0" presId="urn:microsoft.com/office/officeart/2005/8/layout/process1"/>
    <dgm:cxn modelId="{A5741DE7-C949-47B6-BB7C-AAD68A6FCF5E}" srcId="{3A98D3E7-20E9-48A1-849F-649A5466D2CD}" destId="{EBF1035B-CF06-4DEB-A4D0-13EC55FEC56A}" srcOrd="1" destOrd="0" parTransId="{88F2DA24-5411-470F-B1B5-6CB47A46B488}" sibTransId="{1E7299C4-CEFF-4BF6-913E-353E130E51F5}"/>
    <dgm:cxn modelId="{CC1505A6-DC7B-40DD-B53C-F2FF9A81655B}" srcId="{3A98D3E7-20E9-48A1-849F-649A5466D2CD}" destId="{64689F70-A89C-4227-8D4A-CDB00BA7DD39}" srcOrd="3" destOrd="0" parTransId="{F4103E54-D5D7-44D5-8474-1974A3E38F91}" sibTransId="{B7CA1E5F-73F7-4CBB-986C-E3CDAF3CCE30}"/>
    <dgm:cxn modelId="{DCBE33DE-7D00-4C00-9E7F-F27ABB3C50EE}" type="presOf" srcId="{1E7299C4-CEFF-4BF6-913E-353E130E51F5}" destId="{C78155B0-70DB-41A7-8794-8D4A5CAAD203}" srcOrd="0" destOrd="0" presId="urn:microsoft.com/office/officeart/2005/8/layout/process1"/>
    <dgm:cxn modelId="{62843F6A-E955-487A-9E03-03F4118ED407}" type="presOf" srcId="{64689F70-A89C-4227-8D4A-CDB00BA7DD39}" destId="{969B9C51-230E-45F7-A6A2-328953C2D8E1}" srcOrd="0" destOrd="0" presId="urn:microsoft.com/office/officeart/2005/8/layout/process1"/>
    <dgm:cxn modelId="{F10A505D-ECC6-452F-8C77-30EE9ED17B48}" type="presOf" srcId="{3E212499-5469-4622-8767-A937775BF41F}" destId="{EE0E18AF-D7C2-4DD1-9313-35E46BED8CAD}" srcOrd="1" destOrd="0" presId="urn:microsoft.com/office/officeart/2005/8/layout/process1"/>
    <dgm:cxn modelId="{79C1675C-1F2E-4E7C-A549-140F2F5562B5}" type="presOf" srcId="{3A6D2312-39EB-4F64-9151-F0EBFE53C8DF}" destId="{1348CBB2-9EA5-410F-877E-D0EB41CDB5DF}" srcOrd="0" destOrd="0" presId="urn:microsoft.com/office/officeart/2005/8/layout/process1"/>
    <dgm:cxn modelId="{6417B155-E447-414F-8380-70BE2B7A15B6}" type="presOf" srcId="{FC6467A6-989E-4AB2-AA5B-890D582FED76}" destId="{57CF103D-ADE7-4283-8506-0D3B1C5C3377}" srcOrd="0" destOrd="0" presId="urn:microsoft.com/office/officeart/2005/8/layout/process1"/>
    <dgm:cxn modelId="{C070267E-D5F4-4069-B2CF-A4C5B2E56CB8}" srcId="{3A98D3E7-20E9-48A1-849F-649A5466D2CD}" destId="{FC6467A6-989E-4AB2-AA5B-890D582FED76}" srcOrd="0" destOrd="0" parTransId="{B73C50F5-2BCD-4457-B4D8-9F6A6E709A0C}" sibTransId="{3E212499-5469-4622-8767-A937775BF41F}"/>
    <dgm:cxn modelId="{AFB73D02-DBC0-483E-AD08-70308452C7E3}" type="presOf" srcId="{1E7299C4-CEFF-4BF6-913E-353E130E51F5}" destId="{4A11ED6F-C1FB-45FA-A8D8-AAD6D11E162A}" srcOrd="1" destOrd="0" presId="urn:microsoft.com/office/officeart/2005/8/layout/process1"/>
    <dgm:cxn modelId="{FAAED599-FAE0-4701-AECC-47AC518EA3BB}" type="presOf" srcId="{3E212499-5469-4622-8767-A937775BF41F}" destId="{E7373EC6-7416-4246-A968-2FF758C0A679}" srcOrd="0" destOrd="0" presId="urn:microsoft.com/office/officeart/2005/8/layout/process1"/>
    <dgm:cxn modelId="{79D16716-D63B-4E37-9FF6-8A28E805A221}" type="presOf" srcId="{FF8DA536-811A-4E47-A85B-0591E77C5770}" destId="{465DF6E4-80E8-4157-9511-D4E0C794479E}" srcOrd="1" destOrd="0" presId="urn:microsoft.com/office/officeart/2005/8/layout/process1"/>
    <dgm:cxn modelId="{ED57A408-2179-4285-BEC1-2985FBF66595}" type="presOf" srcId="{FF8DA536-811A-4E47-A85B-0591E77C5770}" destId="{FF5EDF31-2012-48EB-A531-C5B3E5897666}" srcOrd="0" destOrd="0" presId="urn:microsoft.com/office/officeart/2005/8/layout/process1"/>
    <dgm:cxn modelId="{9603FE57-92C7-4C0E-9B79-DD0E32E4411F}" srcId="{3A98D3E7-20E9-48A1-849F-649A5466D2CD}" destId="{3A6D2312-39EB-4F64-9151-F0EBFE53C8DF}" srcOrd="2" destOrd="0" parTransId="{49596594-2F52-4181-ACE5-44AC24E8C9E3}" sibTransId="{FF8DA536-811A-4E47-A85B-0591E77C5770}"/>
    <dgm:cxn modelId="{86535A87-3A6B-44BA-896A-3D5427CBB1BA}" type="presOf" srcId="{3A98D3E7-20E9-48A1-849F-649A5466D2CD}" destId="{05F231FE-1767-412F-B3DA-4FAA94B3EF8D}" srcOrd="0" destOrd="0" presId="urn:microsoft.com/office/officeart/2005/8/layout/process1"/>
    <dgm:cxn modelId="{5914D490-218B-42C4-850A-A4FEB88F855D}" type="presParOf" srcId="{05F231FE-1767-412F-B3DA-4FAA94B3EF8D}" destId="{57CF103D-ADE7-4283-8506-0D3B1C5C3377}" srcOrd="0" destOrd="0" presId="urn:microsoft.com/office/officeart/2005/8/layout/process1"/>
    <dgm:cxn modelId="{8389B9E2-C890-4D84-8C5B-1EC0064F9AE4}" type="presParOf" srcId="{05F231FE-1767-412F-B3DA-4FAA94B3EF8D}" destId="{E7373EC6-7416-4246-A968-2FF758C0A679}" srcOrd="1" destOrd="0" presId="urn:microsoft.com/office/officeart/2005/8/layout/process1"/>
    <dgm:cxn modelId="{F1A2BBCF-BA10-477F-94A5-C3F065B5ABE1}" type="presParOf" srcId="{E7373EC6-7416-4246-A968-2FF758C0A679}" destId="{EE0E18AF-D7C2-4DD1-9313-35E46BED8CAD}" srcOrd="0" destOrd="0" presId="urn:microsoft.com/office/officeart/2005/8/layout/process1"/>
    <dgm:cxn modelId="{A49CB9E5-A681-4B67-A85E-84D527423C98}" type="presParOf" srcId="{05F231FE-1767-412F-B3DA-4FAA94B3EF8D}" destId="{13A728B3-50E7-4FE6-A94C-5CCF0BE09AC6}" srcOrd="2" destOrd="0" presId="urn:microsoft.com/office/officeart/2005/8/layout/process1"/>
    <dgm:cxn modelId="{42BD1D49-95DF-4770-9AAF-52A428358603}" type="presParOf" srcId="{05F231FE-1767-412F-B3DA-4FAA94B3EF8D}" destId="{C78155B0-70DB-41A7-8794-8D4A5CAAD203}" srcOrd="3" destOrd="0" presId="urn:microsoft.com/office/officeart/2005/8/layout/process1"/>
    <dgm:cxn modelId="{F614B689-22DE-4CD8-93D9-ABE26DD9BC80}" type="presParOf" srcId="{C78155B0-70DB-41A7-8794-8D4A5CAAD203}" destId="{4A11ED6F-C1FB-45FA-A8D8-AAD6D11E162A}" srcOrd="0" destOrd="0" presId="urn:microsoft.com/office/officeart/2005/8/layout/process1"/>
    <dgm:cxn modelId="{857F0B9D-D7AB-4159-896B-E23C74D67E87}" type="presParOf" srcId="{05F231FE-1767-412F-B3DA-4FAA94B3EF8D}" destId="{1348CBB2-9EA5-410F-877E-D0EB41CDB5DF}" srcOrd="4" destOrd="0" presId="urn:microsoft.com/office/officeart/2005/8/layout/process1"/>
    <dgm:cxn modelId="{F5D0D1EF-4B6D-4778-A272-556882693D9F}" type="presParOf" srcId="{05F231FE-1767-412F-B3DA-4FAA94B3EF8D}" destId="{FF5EDF31-2012-48EB-A531-C5B3E5897666}" srcOrd="5" destOrd="0" presId="urn:microsoft.com/office/officeart/2005/8/layout/process1"/>
    <dgm:cxn modelId="{B86B6502-5334-4647-BEE3-694BF61E9F5D}" type="presParOf" srcId="{FF5EDF31-2012-48EB-A531-C5B3E5897666}" destId="{465DF6E4-80E8-4157-9511-D4E0C794479E}" srcOrd="0" destOrd="0" presId="urn:microsoft.com/office/officeart/2005/8/layout/process1"/>
    <dgm:cxn modelId="{F7A9EAE1-3AB0-4844-9511-671EED10C69D}" type="presParOf" srcId="{05F231FE-1767-412F-B3DA-4FAA94B3EF8D}" destId="{969B9C51-230E-45F7-A6A2-328953C2D8E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98D3E7-20E9-48A1-849F-649A5466D2CD}" type="doc">
      <dgm:prSet loTypeId="urn:microsoft.com/office/officeart/2005/8/layout/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FC6467A6-989E-4AB2-AA5B-890D582FED76}">
      <dgm:prSet phldrT="[טקסט]" custT="1"/>
      <dgm:spPr/>
      <dgm:t>
        <a:bodyPr/>
        <a:lstStyle/>
        <a:p>
          <a:pPr rtl="1"/>
          <a:r>
            <a:rPr lang="he-IL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05.11.13</a:t>
          </a:r>
          <a:endParaRPr lang="he-IL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C50F5-2BCD-4457-B4D8-9F6A6E709A0C}" type="parTrans" cxnId="{C070267E-D5F4-4069-B2CF-A4C5B2E56CB8}">
      <dgm:prSet/>
      <dgm:spPr/>
      <dgm:t>
        <a:bodyPr/>
        <a:lstStyle/>
        <a:p>
          <a:pPr rtl="1"/>
          <a:endParaRPr lang="he-IL" sz="2000" b="1"/>
        </a:p>
      </dgm:t>
    </dgm:pt>
    <dgm:pt modelId="{3E212499-5469-4622-8767-A937775BF41F}" type="sibTrans" cxnId="{C070267E-D5F4-4069-B2CF-A4C5B2E56CB8}">
      <dgm:prSet custT="1"/>
      <dgm:spPr/>
      <dgm:t>
        <a:bodyPr/>
        <a:lstStyle/>
        <a:p>
          <a:pPr rtl="1"/>
          <a:endParaRPr lang="he-IL" sz="2000" b="1"/>
        </a:p>
      </dgm:t>
    </dgm:pt>
    <dgm:pt modelId="{3A6D2312-39EB-4F64-9151-F0EBFE53C8DF}">
      <dgm:prSet phldrT="[טקסט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he-IL" sz="20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מהלך 2014</a:t>
          </a:r>
          <a:endParaRPr lang="he-IL" sz="2000" b="1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596594-2F52-4181-ACE5-44AC24E8C9E3}" type="parTrans" cxnId="{9603FE57-92C7-4C0E-9B79-DD0E32E4411F}">
      <dgm:prSet/>
      <dgm:spPr/>
      <dgm:t>
        <a:bodyPr/>
        <a:lstStyle/>
        <a:p>
          <a:pPr rtl="1"/>
          <a:endParaRPr lang="he-IL" sz="2000" b="1"/>
        </a:p>
      </dgm:t>
    </dgm:pt>
    <dgm:pt modelId="{FF8DA536-811A-4E47-A85B-0591E77C5770}" type="sibTrans" cxnId="{9603FE57-92C7-4C0E-9B79-DD0E32E4411F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endParaRPr lang="he-IL" sz="2000" b="1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689F70-A89C-4227-8D4A-CDB00BA7DD39}">
      <dgm:prSet phldrT="[טקסט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he-IL" sz="20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31.12.14</a:t>
          </a:r>
          <a:endParaRPr lang="he-IL" sz="2000" b="1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103E54-D5D7-44D5-8474-1974A3E38F91}" type="parTrans" cxnId="{CC1505A6-DC7B-40DD-B53C-F2FF9A81655B}">
      <dgm:prSet/>
      <dgm:spPr/>
      <dgm:t>
        <a:bodyPr/>
        <a:lstStyle/>
        <a:p>
          <a:pPr rtl="1"/>
          <a:endParaRPr lang="he-IL" sz="2000" b="1"/>
        </a:p>
      </dgm:t>
    </dgm:pt>
    <dgm:pt modelId="{B7CA1E5F-73F7-4CBB-986C-E3CDAF3CCE30}" type="sibTrans" cxnId="{CC1505A6-DC7B-40DD-B53C-F2FF9A81655B}">
      <dgm:prSet/>
      <dgm:spPr/>
      <dgm:t>
        <a:bodyPr/>
        <a:lstStyle/>
        <a:p>
          <a:pPr rtl="1"/>
          <a:endParaRPr lang="he-IL" sz="2000" b="1"/>
        </a:p>
      </dgm:t>
    </dgm:pt>
    <dgm:pt modelId="{EBF1035B-CF06-4DEB-A4D0-13EC55FEC56A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he-IL" sz="20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2000" b="1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2DA24-5411-470F-B1B5-6CB47A46B488}" type="parTrans" cxnId="{A5741DE7-C949-47B6-BB7C-AAD68A6FCF5E}">
      <dgm:prSet/>
      <dgm:spPr/>
      <dgm:t>
        <a:bodyPr/>
        <a:lstStyle/>
        <a:p>
          <a:pPr rtl="1"/>
          <a:endParaRPr lang="he-IL" sz="2000" b="1"/>
        </a:p>
      </dgm:t>
    </dgm:pt>
    <dgm:pt modelId="{1E7299C4-CEFF-4BF6-913E-353E130E51F5}" type="sibTrans" cxnId="{A5741DE7-C949-47B6-BB7C-AAD68A6FCF5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endParaRPr lang="he-IL" sz="2000" b="1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F231FE-1767-412F-B3DA-4FAA94B3EF8D}" type="pres">
      <dgm:prSet presAssocID="{3A98D3E7-20E9-48A1-849F-649A5466D2CD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CF103D-ADE7-4283-8506-0D3B1C5C3377}" type="pres">
      <dgm:prSet presAssocID="{FC6467A6-989E-4AB2-AA5B-890D582FE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373EC6-7416-4246-A968-2FF758C0A679}" type="pres">
      <dgm:prSet presAssocID="{3E212499-5469-4622-8767-A937775BF41F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E0E18AF-D7C2-4DD1-9313-35E46BED8CAD}" type="pres">
      <dgm:prSet presAssocID="{3E212499-5469-4622-8767-A937775BF4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3A728B3-50E7-4FE6-A94C-5CCF0BE09AC6}" type="pres">
      <dgm:prSet presAssocID="{EBF1035B-CF06-4DEB-A4D0-13EC55FEC5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8155B0-70DB-41A7-8794-8D4A5CAAD203}" type="pres">
      <dgm:prSet presAssocID="{1E7299C4-CEFF-4BF6-913E-353E130E51F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4A11ED6F-C1FB-45FA-A8D8-AAD6D11E162A}" type="pres">
      <dgm:prSet presAssocID="{1E7299C4-CEFF-4BF6-913E-353E130E51F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348CBB2-9EA5-410F-877E-D0EB41CDB5DF}" type="pres">
      <dgm:prSet presAssocID="{3A6D2312-39EB-4F64-9151-F0EBFE53C8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5EDF31-2012-48EB-A531-C5B3E5897666}" type="pres">
      <dgm:prSet presAssocID="{FF8DA536-811A-4E47-A85B-0591E77C5770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465DF6E4-80E8-4157-9511-D4E0C794479E}" type="pres">
      <dgm:prSet presAssocID="{FF8DA536-811A-4E47-A85B-0591E77C5770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969B9C51-230E-45F7-A6A2-328953C2D8E1}" type="pres">
      <dgm:prSet presAssocID="{64689F70-A89C-4227-8D4A-CDB00BA7DD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FC60B88-8CB1-4B06-8CB1-B0E57908DD04}" type="presOf" srcId="{3A6D2312-39EB-4F64-9151-F0EBFE53C8DF}" destId="{1348CBB2-9EA5-410F-877E-D0EB41CDB5DF}" srcOrd="0" destOrd="0" presId="urn:microsoft.com/office/officeart/2005/8/layout/process1"/>
    <dgm:cxn modelId="{4E006424-572D-4F08-834C-536AE07992D6}" type="presOf" srcId="{EBF1035B-CF06-4DEB-A4D0-13EC55FEC56A}" destId="{13A728B3-50E7-4FE6-A94C-5CCF0BE09AC6}" srcOrd="0" destOrd="0" presId="urn:microsoft.com/office/officeart/2005/8/layout/process1"/>
    <dgm:cxn modelId="{9603FE57-92C7-4C0E-9B79-DD0E32E4411F}" srcId="{3A98D3E7-20E9-48A1-849F-649A5466D2CD}" destId="{3A6D2312-39EB-4F64-9151-F0EBFE53C8DF}" srcOrd="2" destOrd="0" parTransId="{49596594-2F52-4181-ACE5-44AC24E8C9E3}" sibTransId="{FF8DA536-811A-4E47-A85B-0591E77C5770}"/>
    <dgm:cxn modelId="{DAA0D0C4-C607-40E0-973F-087FBEEE72F2}" type="presOf" srcId="{FF8DA536-811A-4E47-A85B-0591E77C5770}" destId="{FF5EDF31-2012-48EB-A531-C5B3E5897666}" srcOrd="0" destOrd="0" presId="urn:microsoft.com/office/officeart/2005/8/layout/process1"/>
    <dgm:cxn modelId="{BE3D26A9-2439-47E2-835E-A93BFF0AA3F7}" type="presOf" srcId="{FF8DA536-811A-4E47-A85B-0591E77C5770}" destId="{465DF6E4-80E8-4157-9511-D4E0C794479E}" srcOrd="1" destOrd="0" presId="urn:microsoft.com/office/officeart/2005/8/layout/process1"/>
    <dgm:cxn modelId="{483C71C6-CF89-489D-BAD7-0462CB884A51}" type="presOf" srcId="{FC6467A6-989E-4AB2-AA5B-890D582FED76}" destId="{57CF103D-ADE7-4283-8506-0D3B1C5C3377}" srcOrd="0" destOrd="0" presId="urn:microsoft.com/office/officeart/2005/8/layout/process1"/>
    <dgm:cxn modelId="{9EB46282-F9A6-43A3-8366-2D356A52DDB5}" type="presOf" srcId="{3E212499-5469-4622-8767-A937775BF41F}" destId="{E7373EC6-7416-4246-A968-2FF758C0A679}" srcOrd="0" destOrd="0" presId="urn:microsoft.com/office/officeart/2005/8/layout/process1"/>
    <dgm:cxn modelId="{F56004F8-A85C-43EA-8918-FAB5E7984850}" type="presOf" srcId="{3A98D3E7-20E9-48A1-849F-649A5466D2CD}" destId="{05F231FE-1767-412F-B3DA-4FAA94B3EF8D}" srcOrd="0" destOrd="0" presId="urn:microsoft.com/office/officeart/2005/8/layout/process1"/>
    <dgm:cxn modelId="{C5E4956A-C5B1-4689-A93B-DFE908566597}" type="presOf" srcId="{3E212499-5469-4622-8767-A937775BF41F}" destId="{EE0E18AF-D7C2-4DD1-9313-35E46BED8CAD}" srcOrd="1" destOrd="0" presId="urn:microsoft.com/office/officeart/2005/8/layout/process1"/>
    <dgm:cxn modelId="{3F409503-25AB-4F08-B95A-3AA4F63B991C}" type="presOf" srcId="{1E7299C4-CEFF-4BF6-913E-353E130E51F5}" destId="{C78155B0-70DB-41A7-8794-8D4A5CAAD203}" srcOrd="0" destOrd="0" presId="urn:microsoft.com/office/officeart/2005/8/layout/process1"/>
    <dgm:cxn modelId="{CC1505A6-DC7B-40DD-B53C-F2FF9A81655B}" srcId="{3A98D3E7-20E9-48A1-849F-649A5466D2CD}" destId="{64689F70-A89C-4227-8D4A-CDB00BA7DD39}" srcOrd="3" destOrd="0" parTransId="{F4103E54-D5D7-44D5-8474-1974A3E38F91}" sibTransId="{B7CA1E5F-73F7-4CBB-986C-E3CDAF3CCE30}"/>
    <dgm:cxn modelId="{A64A2362-88E3-4AC7-ACD9-D88695A1FEEA}" type="presOf" srcId="{1E7299C4-CEFF-4BF6-913E-353E130E51F5}" destId="{4A11ED6F-C1FB-45FA-A8D8-AAD6D11E162A}" srcOrd="1" destOrd="0" presId="urn:microsoft.com/office/officeart/2005/8/layout/process1"/>
    <dgm:cxn modelId="{C070267E-D5F4-4069-B2CF-A4C5B2E56CB8}" srcId="{3A98D3E7-20E9-48A1-849F-649A5466D2CD}" destId="{FC6467A6-989E-4AB2-AA5B-890D582FED76}" srcOrd="0" destOrd="0" parTransId="{B73C50F5-2BCD-4457-B4D8-9F6A6E709A0C}" sibTransId="{3E212499-5469-4622-8767-A937775BF41F}"/>
    <dgm:cxn modelId="{6D97B675-B5C3-481E-B42E-0B263A266202}" type="presOf" srcId="{64689F70-A89C-4227-8D4A-CDB00BA7DD39}" destId="{969B9C51-230E-45F7-A6A2-328953C2D8E1}" srcOrd="0" destOrd="0" presId="urn:microsoft.com/office/officeart/2005/8/layout/process1"/>
    <dgm:cxn modelId="{A5741DE7-C949-47B6-BB7C-AAD68A6FCF5E}" srcId="{3A98D3E7-20E9-48A1-849F-649A5466D2CD}" destId="{EBF1035B-CF06-4DEB-A4D0-13EC55FEC56A}" srcOrd="1" destOrd="0" parTransId="{88F2DA24-5411-470F-B1B5-6CB47A46B488}" sibTransId="{1E7299C4-CEFF-4BF6-913E-353E130E51F5}"/>
    <dgm:cxn modelId="{32278EF6-B260-4B8A-B8B8-9EB83EA097E8}" type="presParOf" srcId="{05F231FE-1767-412F-B3DA-4FAA94B3EF8D}" destId="{57CF103D-ADE7-4283-8506-0D3B1C5C3377}" srcOrd="0" destOrd="0" presId="urn:microsoft.com/office/officeart/2005/8/layout/process1"/>
    <dgm:cxn modelId="{3A04B9E5-C3BE-44B4-9064-E7AB38F2134D}" type="presParOf" srcId="{05F231FE-1767-412F-B3DA-4FAA94B3EF8D}" destId="{E7373EC6-7416-4246-A968-2FF758C0A679}" srcOrd="1" destOrd="0" presId="urn:microsoft.com/office/officeart/2005/8/layout/process1"/>
    <dgm:cxn modelId="{62CD6F77-99CA-4EF1-ADA4-16C00A1444C3}" type="presParOf" srcId="{E7373EC6-7416-4246-A968-2FF758C0A679}" destId="{EE0E18AF-D7C2-4DD1-9313-35E46BED8CAD}" srcOrd="0" destOrd="0" presId="urn:microsoft.com/office/officeart/2005/8/layout/process1"/>
    <dgm:cxn modelId="{58929F8D-D907-45EE-AF80-BD9C3086F1E3}" type="presParOf" srcId="{05F231FE-1767-412F-B3DA-4FAA94B3EF8D}" destId="{13A728B3-50E7-4FE6-A94C-5CCF0BE09AC6}" srcOrd="2" destOrd="0" presId="urn:microsoft.com/office/officeart/2005/8/layout/process1"/>
    <dgm:cxn modelId="{68579CCA-A2B1-4702-8153-5BE54275339A}" type="presParOf" srcId="{05F231FE-1767-412F-B3DA-4FAA94B3EF8D}" destId="{C78155B0-70DB-41A7-8794-8D4A5CAAD203}" srcOrd="3" destOrd="0" presId="urn:microsoft.com/office/officeart/2005/8/layout/process1"/>
    <dgm:cxn modelId="{465C4211-816D-4A54-B15D-B2E290579781}" type="presParOf" srcId="{C78155B0-70DB-41A7-8794-8D4A5CAAD203}" destId="{4A11ED6F-C1FB-45FA-A8D8-AAD6D11E162A}" srcOrd="0" destOrd="0" presId="urn:microsoft.com/office/officeart/2005/8/layout/process1"/>
    <dgm:cxn modelId="{2364CBBB-513E-459A-BC8B-2ADA9C549166}" type="presParOf" srcId="{05F231FE-1767-412F-B3DA-4FAA94B3EF8D}" destId="{1348CBB2-9EA5-410F-877E-D0EB41CDB5DF}" srcOrd="4" destOrd="0" presId="urn:microsoft.com/office/officeart/2005/8/layout/process1"/>
    <dgm:cxn modelId="{A96EDB81-AD46-4915-BE23-DF53B663C53E}" type="presParOf" srcId="{05F231FE-1767-412F-B3DA-4FAA94B3EF8D}" destId="{FF5EDF31-2012-48EB-A531-C5B3E5897666}" srcOrd="5" destOrd="0" presId="urn:microsoft.com/office/officeart/2005/8/layout/process1"/>
    <dgm:cxn modelId="{738A769A-27BD-480D-BC31-D6DED7A47B75}" type="presParOf" srcId="{FF5EDF31-2012-48EB-A531-C5B3E5897666}" destId="{465DF6E4-80E8-4157-9511-D4E0C794479E}" srcOrd="0" destOrd="0" presId="urn:microsoft.com/office/officeart/2005/8/layout/process1"/>
    <dgm:cxn modelId="{62694E89-5AA5-4C31-8214-8C9A73F9B719}" type="presParOf" srcId="{05F231FE-1767-412F-B3DA-4FAA94B3EF8D}" destId="{969B9C51-230E-45F7-A6A2-328953C2D8E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98D3E7-20E9-48A1-849F-649A5466D2CD}" type="doc">
      <dgm:prSet loTypeId="urn:microsoft.com/office/officeart/2005/8/layout/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FC6467A6-989E-4AB2-AA5B-890D582FED76}">
      <dgm:prSet phldrT="[טקסט]" custT="1"/>
      <dgm:spPr/>
      <dgm:t>
        <a:bodyPr/>
        <a:lstStyle/>
        <a:p>
          <a:pPr rtl="1"/>
          <a:r>
            <a:rPr lang="he-IL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05.11.13</a:t>
          </a:r>
          <a:endParaRPr lang="he-IL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3C50F5-2BCD-4457-B4D8-9F6A6E709A0C}" type="parTrans" cxnId="{C070267E-D5F4-4069-B2CF-A4C5B2E56CB8}">
      <dgm:prSet/>
      <dgm:spPr/>
      <dgm:t>
        <a:bodyPr/>
        <a:lstStyle/>
        <a:p>
          <a:pPr rtl="1"/>
          <a:endParaRPr lang="he-IL" sz="2000" b="1"/>
        </a:p>
      </dgm:t>
    </dgm:pt>
    <dgm:pt modelId="{3E212499-5469-4622-8767-A937775BF41F}" type="sibTrans" cxnId="{C070267E-D5F4-4069-B2CF-A4C5B2E56CB8}">
      <dgm:prSet custT="1"/>
      <dgm:spPr/>
      <dgm:t>
        <a:bodyPr/>
        <a:lstStyle/>
        <a:p>
          <a:pPr rtl="1"/>
          <a:endParaRPr lang="he-IL" sz="2000" b="1"/>
        </a:p>
      </dgm:t>
    </dgm:pt>
    <dgm:pt modelId="{3A6D2312-39EB-4F64-9151-F0EBFE53C8DF}">
      <dgm:prSet phldrT="[טקסט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he-IL" sz="20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מהלך 2014</a:t>
          </a:r>
          <a:endParaRPr lang="he-IL" sz="2000" b="1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596594-2F52-4181-ACE5-44AC24E8C9E3}" type="parTrans" cxnId="{9603FE57-92C7-4C0E-9B79-DD0E32E4411F}">
      <dgm:prSet/>
      <dgm:spPr/>
      <dgm:t>
        <a:bodyPr/>
        <a:lstStyle/>
        <a:p>
          <a:pPr rtl="1"/>
          <a:endParaRPr lang="he-IL" sz="2000" b="1"/>
        </a:p>
      </dgm:t>
    </dgm:pt>
    <dgm:pt modelId="{FF8DA536-811A-4E47-A85B-0591E77C5770}" type="sibTrans" cxnId="{9603FE57-92C7-4C0E-9B79-DD0E32E4411F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endParaRPr lang="he-IL" sz="2000" b="1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689F70-A89C-4227-8D4A-CDB00BA7DD39}">
      <dgm:prSet phldrT="[טקסט]"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he-IL" sz="20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31.12.14</a:t>
          </a:r>
          <a:endParaRPr lang="he-IL" sz="2000" b="1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103E54-D5D7-44D5-8474-1974A3E38F91}" type="parTrans" cxnId="{CC1505A6-DC7B-40DD-B53C-F2FF9A81655B}">
      <dgm:prSet/>
      <dgm:spPr/>
      <dgm:t>
        <a:bodyPr/>
        <a:lstStyle/>
        <a:p>
          <a:pPr rtl="1"/>
          <a:endParaRPr lang="he-IL" sz="2000" b="1"/>
        </a:p>
      </dgm:t>
    </dgm:pt>
    <dgm:pt modelId="{B7CA1E5F-73F7-4CBB-986C-E3CDAF3CCE30}" type="sibTrans" cxnId="{CC1505A6-DC7B-40DD-B53C-F2FF9A81655B}">
      <dgm:prSet/>
      <dgm:spPr/>
      <dgm:t>
        <a:bodyPr/>
        <a:lstStyle/>
        <a:p>
          <a:pPr rtl="1"/>
          <a:endParaRPr lang="he-IL" sz="2000" b="1"/>
        </a:p>
      </dgm:t>
    </dgm:pt>
    <dgm:pt modelId="{EBF1035B-CF06-4DEB-A4D0-13EC55FEC56A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r>
            <a:rPr lang="he-IL" sz="20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2000" b="1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2DA24-5411-470F-B1B5-6CB47A46B488}" type="parTrans" cxnId="{A5741DE7-C949-47B6-BB7C-AAD68A6FCF5E}">
      <dgm:prSet/>
      <dgm:spPr/>
      <dgm:t>
        <a:bodyPr/>
        <a:lstStyle/>
        <a:p>
          <a:pPr rtl="1"/>
          <a:endParaRPr lang="he-IL" sz="2000" b="1"/>
        </a:p>
      </dgm:t>
    </dgm:pt>
    <dgm:pt modelId="{1E7299C4-CEFF-4BF6-913E-353E130E51F5}" type="sibTrans" cxnId="{A5741DE7-C949-47B6-BB7C-AAD68A6FCF5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1"/>
          <a:endParaRPr lang="he-IL" sz="2000" b="1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F231FE-1767-412F-B3DA-4FAA94B3EF8D}" type="pres">
      <dgm:prSet presAssocID="{3A98D3E7-20E9-48A1-849F-649A5466D2CD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CF103D-ADE7-4283-8506-0D3B1C5C3377}" type="pres">
      <dgm:prSet presAssocID="{FC6467A6-989E-4AB2-AA5B-890D582FE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373EC6-7416-4246-A968-2FF758C0A679}" type="pres">
      <dgm:prSet presAssocID="{3E212499-5469-4622-8767-A937775BF41F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E0E18AF-D7C2-4DD1-9313-35E46BED8CAD}" type="pres">
      <dgm:prSet presAssocID="{3E212499-5469-4622-8767-A937775BF4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3A728B3-50E7-4FE6-A94C-5CCF0BE09AC6}" type="pres">
      <dgm:prSet presAssocID="{EBF1035B-CF06-4DEB-A4D0-13EC55FEC5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8155B0-70DB-41A7-8794-8D4A5CAAD203}" type="pres">
      <dgm:prSet presAssocID="{1E7299C4-CEFF-4BF6-913E-353E130E51F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4A11ED6F-C1FB-45FA-A8D8-AAD6D11E162A}" type="pres">
      <dgm:prSet presAssocID="{1E7299C4-CEFF-4BF6-913E-353E130E51F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348CBB2-9EA5-410F-877E-D0EB41CDB5DF}" type="pres">
      <dgm:prSet presAssocID="{3A6D2312-39EB-4F64-9151-F0EBFE53C8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5EDF31-2012-48EB-A531-C5B3E5897666}" type="pres">
      <dgm:prSet presAssocID="{FF8DA536-811A-4E47-A85B-0591E77C5770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465DF6E4-80E8-4157-9511-D4E0C794479E}" type="pres">
      <dgm:prSet presAssocID="{FF8DA536-811A-4E47-A85B-0591E77C5770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969B9C51-230E-45F7-A6A2-328953C2D8E1}" type="pres">
      <dgm:prSet presAssocID="{64689F70-A89C-4227-8D4A-CDB00BA7DD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E127FD1-8CD7-49DE-A794-CC625B126FDD}" type="presOf" srcId="{3A6D2312-39EB-4F64-9151-F0EBFE53C8DF}" destId="{1348CBB2-9EA5-410F-877E-D0EB41CDB5DF}" srcOrd="0" destOrd="0" presId="urn:microsoft.com/office/officeart/2005/8/layout/process1"/>
    <dgm:cxn modelId="{1D65F177-4302-4CC3-98C0-91456F1D65B3}" type="presOf" srcId="{1E7299C4-CEFF-4BF6-913E-353E130E51F5}" destId="{C78155B0-70DB-41A7-8794-8D4A5CAAD203}" srcOrd="0" destOrd="0" presId="urn:microsoft.com/office/officeart/2005/8/layout/process1"/>
    <dgm:cxn modelId="{9603FE57-92C7-4C0E-9B79-DD0E32E4411F}" srcId="{3A98D3E7-20E9-48A1-849F-649A5466D2CD}" destId="{3A6D2312-39EB-4F64-9151-F0EBFE53C8DF}" srcOrd="2" destOrd="0" parTransId="{49596594-2F52-4181-ACE5-44AC24E8C9E3}" sibTransId="{FF8DA536-811A-4E47-A85B-0591E77C5770}"/>
    <dgm:cxn modelId="{B6FD06F9-0312-4E2F-A901-61B3F27D35BC}" type="presOf" srcId="{3A98D3E7-20E9-48A1-849F-649A5466D2CD}" destId="{05F231FE-1767-412F-B3DA-4FAA94B3EF8D}" srcOrd="0" destOrd="0" presId="urn:microsoft.com/office/officeart/2005/8/layout/process1"/>
    <dgm:cxn modelId="{B6F0A128-7865-4E36-A941-D803E844D5B8}" type="presOf" srcId="{FC6467A6-989E-4AB2-AA5B-890D582FED76}" destId="{57CF103D-ADE7-4283-8506-0D3B1C5C3377}" srcOrd="0" destOrd="0" presId="urn:microsoft.com/office/officeart/2005/8/layout/process1"/>
    <dgm:cxn modelId="{4AA9FE34-FB36-49B4-BA35-6AA9783EBF55}" type="presOf" srcId="{64689F70-A89C-4227-8D4A-CDB00BA7DD39}" destId="{969B9C51-230E-45F7-A6A2-328953C2D8E1}" srcOrd="0" destOrd="0" presId="urn:microsoft.com/office/officeart/2005/8/layout/process1"/>
    <dgm:cxn modelId="{BB050815-D236-4EBF-B523-A4CDFA159893}" type="presOf" srcId="{EBF1035B-CF06-4DEB-A4D0-13EC55FEC56A}" destId="{13A728B3-50E7-4FE6-A94C-5CCF0BE09AC6}" srcOrd="0" destOrd="0" presId="urn:microsoft.com/office/officeart/2005/8/layout/process1"/>
    <dgm:cxn modelId="{DF59E17F-6734-45AA-8988-9DC43592CC50}" type="presOf" srcId="{3E212499-5469-4622-8767-A937775BF41F}" destId="{EE0E18AF-D7C2-4DD1-9313-35E46BED8CAD}" srcOrd="1" destOrd="0" presId="urn:microsoft.com/office/officeart/2005/8/layout/process1"/>
    <dgm:cxn modelId="{584E0CD2-3AED-4898-B4C5-CCD7A4233E65}" type="presOf" srcId="{FF8DA536-811A-4E47-A85B-0591E77C5770}" destId="{FF5EDF31-2012-48EB-A531-C5B3E5897666}" srcOrd="0" destOrd="0" presId="urn:microsoft.com/office/officeart/2005/8/layout/process1"/>
    <dgm:cxn modelId="{7216390F-3773-46DE-9547-3F58A4E8E326}" type="presOf" srcId="{FF8DA536-811A-4E47-A85B-0591E77C5770}" destId="{465DF6E4-80E8-4157-9511-D4E0C794479E}" srcOrd="1" destOrd="0" presId="urn:microsoft.com/office/officeart/2005/8/layout/process1"/>
    <dgm:cxn modelId="{4C50E5A4-3EB9-4CA7-A5F4-6233F5C75704}" type="presOf" srcId="{1E7299C4-CEFF-4BF6-913E-353E130E51F5}" destId="{4A11ED6F-C1FB-45FA-A8D8-AAD6D11E162A}" srcOrd="1" destOrd="0" presId="urn:microsoft.com/office/officeart/2005/8/layout/process1"/>
    <dgm:cxn modelId="{CC1505A6-DC7B-40DD-B53C-F2FF9A81655B}" srcId="{3A98D3E7-20E9-48A1-849F-649A5466D2CD}" destId="{64689F70-A89C-4227-8D4A-CDB00BA7DD39}" srcOrd="3" destOrd="0" parTransId="{F4103E54-D5D7-44D5-8474-1974A3E38F91}" sibTransId="{B7CA1E5F-73F7-4CBB-986C-E3CDAF3CCE30}"/>
    <dgm:cxn modelId="{C070267E-D5F4-4069-B2CF-A4C5B2E56CB8}" srcId="{3A98D3E7-20E9-48A1-849F-649A5466D2CD}" destId="{FC6467A6-989E-4AB2-AA5B-890D582FED76}" srcOrd="0" destOrd="0" parTransId="{B73C50F5-2BCD-4457-B4D8-9F6A6E709A0C}" sibTransId="{3E212499-5469-4622-8767-A937775BF41F}"/>
    <dgm:cxn modelId="{F742E10E-A9EC-486F-9135-C31A4949BA29}" type="presOf" srcId="{3E212499-5469-4622-8767-A937775BF41F}" destId="{E7373EC6-7416-4246-A968-2FF758C0A679}" srcOrd="0" destOrd="0" presId="urn:microsoft.com/office/officeart/2005/8/layout/process1"/>
    <dgm:cxn modelId="{A5741DE7-C949-47B6-BB7C-AAD68A6FCF5E}" srcId="{3A98D3E7-20E9-48A1-849F-649A5466D2CD}" destId="{EBF1035B-CF06-4DEB-A4D0-13EC55FEC56A}" srcOrd="1" destOrd="0" parTransId="{88F2DA24-5411-470F-B1B5-6CB47A46B488}" sibTransId="{1E7299C4-CEFF-4BF6-913E-353E130E51F5}"/>
    <dgm:cxn modelId="{15AD5CFC-45AD-46D8-A0A5-93AD93556022}" type="presParOf" srcId="{05F231FE-1767-412F-B3DA-4FAA94B3EF8D}" destId="{57CF103D-ADE7-4283-8506-0D3B1C5C3377}" srcOrd="0" destOrd="0" presId="urn:microsoft.com/office/officeart/2005/8/layout/process1"/>
    <dgm:cxn modelId="{D2FEB82E-32F5-4043-831E-1961B8AC2E55}" type="presParOf" srcId="{05F231FE-1767-412F-B3DA-4FAA94B3EF8D}" destId="{E7373EC6-7416-4246-A968-2FF758C0A679}" srcOrd="1" destOrd="0" presId="urn:microsoft.com/office/officeart/2005/8/layout/process1"/>
    <dgm:cxn modelId="{21F42D64-6D5A-4E4B-A4EC-1F4DDEB45B07}" type="presParOf" srcId="{E7373EC6-7416-4246-A968-2FF758C0A679}" destId="{EE0E18AF-D7C2-4DD1-9313-35E46BED8CAD}" srcOrd="0" destOrd="0" presId="urn:microsoft.com/office/officeart/2005/8/layout/process1"/>
    <dgm:cxn modelId="{01C851E6-6009-407B-A449-356FF603A17E}" type="presParOf" srcId="{05F231FE-1767-412F-B3DA-4FAA94B3EF8D}" destId="{13A728B3-50E7-4FE6-A94C-5CCF0BE09AC6}" srcOrd="2" destOrd="0" presId="urn:microsoft.com/office/officeart/2005/8/layout/process1"/>
    <dgm:cxn modelId="{752CD2BB-817B-4B20-BFFF-9504AE162175}" type="presParOf" srcId="{05F231FE-1767-412F-B3DA-4FAA94B3EF8D}" destId="{C78155B0-70DB-41A7-8794-8D4A5CAAD203}" srcOrd="3" destOrd="0" presId="urn:microsoft.com/office/officeart/2005/8/layout/process1"/>
    <dgm:cxn modelId="{92FA5FAC-FF76-4242-9364-E46291BFC245}" type="presParOf" srcId="{C78155B0-70DB-41A7-8794-8D4A5CAAD203}" destId="{4A11ED6F-C1FB-45FA-A8D8-AAD6D11E162A}" srcOrd="0" destOrd="0" presId="urn:microsoft.com/office/officeart/2005/8/layout/process1"/>
    <dgm:cxn modelId="{5E864A5E-AE1B-438C-876A-2AB10BA2204D}" type="presParOf" srcId="{05F231FE-1767-412F-B3DA-4FAA94B3EF8D}" destId="{1348CBB2-9EA5-410F-877E-D0EB41CDB5DF}" srcOrd="4" destOrd="0" presId="urn:microsoft.com/office/officeart/2005/8/layout/process1"/>
    <dgm:cxn modelId="{7414251A-16AD-4E9B-97EF-2AA1FF1879C6}" type="presParOf" srcId="{05F231FE-1767-412F-B3DA-4FAA94B3EF8D}" destId="{FF5EDF31-2012-48EB-A531-C5B3E5897666}" srcOrd="5" destOrd="0" presId="urn:microsoft.com/office/officeart/2005/8/layout/process1"/>
    <dgm:cxn modelId="{EC38BD7D-5FB7-4DA9-A2E1-FC4013E30523}" type="presParOf" srcId="{FF5EDF31-2012-48EB-A531-C5B3E5897666}" destId="{465DF6E4-80E8-4157-9511-D4E0C794479E}" srcOrd="0" destOrd="0" presId="urn:microsoft.com/office/officeart/2005/8/layout/process1"/>
    <dgm:cxn modelId="{5DC8B5D8-5627-4D3F-BADA-8F787EF6A8E1}" type="presParOf" srcId="{05F231FE-1767-412F-B3DA-4FAA94B3EF8D}" destId="{969B9C51-230E-45F7-A6A2-328953C2D8E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98D3E7-20E9-48A1-849F-649A5466D2CD}" type="doc">
      <dgm:prSet loTypeId="urn:microsoft.com/office/officeart/2005/8/layout/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FC6467A6-989E-4AB2-AA5B-890D582FED76}">
      <dgm:prSet phldrT="[טקסט]" custT="1"/>
      <dgm:spPr/>
      <dgm:t>
        <a:bodyPr/>
        <a:lstStyle/>
        <a:p>
          <a:pPr rtl="1"/>
          <a:r>
            <a:rPr lang="he-IL" sz="1700" b="1" dirty="0" smtClean="0">
              <a:solidFill>
                <a:schemeClr val="bg1">
                  <a:lumMod val="75000"/>
                </a:schemeClr>
              </a:solidFill>
            </a:rPr>
            <a:t>05.11.13</a:t>
          </a:r>
          <a:endParaRPr lang="he-IL" sz="1700" b="1" dirty="0">
            <a:solidFill>
              <a:schemeClr val="bg1">
                <a:lumMod val="75000"/>
              </a:schemeClr>
            </a:solidFill>
          </a:endParaRPr>
        </a:p>
      </dgm:t>
    </dgm:pt>
    <dgm:pt modelId="{B73C50F5-2BCD-4457-B4D8-9F6A6E709A0C}" type="parTrans" cxnId="{C070267E-D5F4-4069-B2CF-A4C5B2E56CB8}">
      <dgm:prSet/>
      <dgm:spPr/>
      <dgm:t>
        <a:bodyPr/>
        <a:lstStyle/>
        <a:p>
          <a:pPr rtl="1"/>
          <a:endParaRPr lang="he-IL" sz="1700" b="1"/>
        </a:p>
      </dgm:t>
    </dgm:pt>
    <dgm:pt modelId="{3E212499-5469-4622-8767-A937775BF41F}" type="sibTrans" cxnId="{C070267E-D5F4-4069-B2CF-A4C5B2E56CB8}">
      <dgm:prSet custT="1"/>
      <dgm:spPr/>
      <dgm:t>
        <a:bodyPr/>
        <a:lstStyle/>
        <a:p>
          <a:pPr rtl="1"/>
          <a:endParaRPr lang="he-IL" sz="1700" b="1"/>
        </a:p>
      </dgm:t>
    </dgm:pt>
    <dgm:pt modelId="{3A6D2312-39EB-4F64-9151-F0EBFE53C8DF}">
      <dgm:prSet phldrT="[טקסט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1"/>
          <a:r>
            <a:rPr lang="he-IL" sz="1700" b="1" dirty="0" smtClean="0"/>
            <a:t>מהלך 2014</a:t>
          </a:r>
          <a:endParaRPr lang="he-IL" sz="1700" b="1" dirty="0"/>
        </a:p>
      </dgm:t>
    </dgm:pt>
    <dgm:pt modelId="{49596594-2F52-4181-ACE5-44AC24E8C9E3}" type="parTrans" cxnId="{9603FE57-92C7-4C0E-9B79-DD0E32E4411F}">
      <dgm:prSet/>
      <dgm:spPr/>
      <dgm:t>
        <a:bodyPr/>
        <a:lstStyle/>
        <a:p>
          <a:pPr rtl="1"/>
          <a:endParaRPr lang="he-IL" sz="1700" b="1"/>
        </a:p>
      </dgm:t>
    </dgm:pt>
    <dgm:pt modelId="{FF8DA536-811A-4E47-A85B-0591E77C5770}" type="sibTrans" cxnId="{9603FE57-92C7-4C0E-9B79-DD0E32E4411F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1"/>
          <a:endParaRPr lang="he-IL" sz="1700" b="1"/>
        </a:p>
      </dgm:t>
    </dgm:pt>
    <dgm:pt modelId="{64689F70-A89C-4227-8D4A-CDB00BA7DD39}">
      <dgm:prSet phldrT="[טקסט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1"/>
          <a:r>
            <a:rPr lang="he-IL" sz="1700" b="1" dirty="0" smtClean="0"/>
            <a:t>31.12.14</a:t>
          </a:r>
          <a:endParaRPr lang="he-IL" sz="1700" b="1" dirty="0"/>
        </a:p>
      </dgm:t>
    </dgm:pt>
    <dgm:pt modelId="{F4103E54-D5D7-44D5-8474-1974A3E38F91}" type="par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B7CA1E5F-73F7-4CBB-986C-E3CDAF3CCE30}" type="sib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EBF1035B-CF06-4DEB-A4D0-13EC55FEC56A}">
      <dgm:prSet custT="1"/>
      <dgm:spPr/>
      <dgm:t>
        <a:bodyPr/>
        <a:lstStyle/>
        <a:p>
          <a:pPr rtl="1"/>
          <a:r>
            <a:rPr lang="he-IL" sz="17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17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2DA24-5411-470F-B1B5-6CB47A46B488}" type="parTrans" cxnId="{A5741DE7-C949-47B6-BB7C-AAD68A6FCF5E}">
      <dgm:prSet/>
      <dgm:spPr/>
      <dgm:t>
        <a:bodyPr/>
        <a:lstStyle/>
        <a:p>
          <a:pPr rtl="1"/>
          <a:endParaRPr lang="he-IL" sz="1700" b="1"/>
        </a:p>
      </dgm:t>
    </dgm:pt>
    <dgm:pt modelId="{1E7299C4-CEFF-4BF6-913E-353E130E51F5}" type="sibTrans" cxnId="{A5741DE7-C949-47B6-BB7C-AAD68A6FCF5E}">
      <dgm:prSet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1"/>
          <a:endParaRPr lang="he-IL" sz="1700" b="1"/>
        </a:p>
      </dgm:t>
    </dgm:pt>
    <dgm:pt modelId="{05F231FE-1767-412F-B3DA-4FAA94B3EF8D}" type="pres">
      <dgm:prSet presAssocID="{3A98D3E7-20E9-48A1-849F-649A5466D2CD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CF103D-ADE7-4283-8506-0D3B1C5C3377}" type="pres">
      <dgm:prSet presAssocID="{FC6467A6-989E-4AB2-AA5B-890D582FE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373EC6-7416-4246-A968-2FF758C0A679}" type="pres">
      <dgm:prSet presAssocID="{3E212499-5469-4622-8767-A937775BF41F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E0E18AF-D7C2-4DD1-9313-35E46BED8CAD}" type="pres">
      <dgm:prSet presAssocID="{3E212499-5469-4622-8767-A937775BF4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3A728B3-50E7-4FE6-A94C-5CCF0BE09AC6}" type="pres">
      <dgm:prSet presAssocID="{EBF1035B-CF06-4DEB-A4D0-13EC55FEC5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8155B0-70DB-41A7-8794-8D4A5CAAD203}" type="pres">
      <dgm:prSet presAssocID="{1E7299C4-CEFF-4BF6-913E-353E130E51F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4A11ED6F-C1FB-45FA-A8D8-AAD6D11E162A}" type="pres">
      <dgm:prSet presAssocID="{1E7299C4-CEFF-4BF6-913E-353E130E51F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348CBB2-9EA5-410F-877E-D0EB41CDB5DF}" type="pres">
      <dgm:prSet presAssocID="{3A6D2312-39EB-4F64-9151-F0EBFE53C8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5EDF31-2012-48EB-A531-C5B3E5897666}" type="pres">
      <dgm:prSet presAssocID="{FF8DA536-811A-4E47-A85B-0591E77C5770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465DF6E4-80E8-4157-9511-D4E0C794479E}" type="pres">
      <dgm:prSet presAssocID="{FF8DA536-811A-4E47-A85B-0591E77C5770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969B9C51-230E-45F7-A6A2-328953C2D8E1}" type="pres">
      <dgm:prSet presAssocID="{64689F70-A89C-4227-8D4A-CDB00BA7DD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603FE57-92C7-4C0E-9B79-DD0E32E4411F}" srcId="{3A98D3E7-20E9-48A1-849F-649A5466D2CD}" destId="{3A6D2312-39EB-4F64-9151-F0EBFE53C8DF}" srcOrd="2" destOrd="0" parTransId="{49596594-2F52-4181-ACE5-44AC24E8C9E3}" sibTransId="{FF8DA536-811A-4E47-A85B-0591E77C5770}"/>
    <dgm:cxn modelId="{CA451747-B0C0-4E80-9E23-0FE4463296EA}" type="presOf" srcId="{EBF1035B-CF06-4DEB-A4D0-13EC55FEC56A}" destId="{13A728B3-50E7-4FE6-A94C-5CCF0BE09AC6}" srcOrd="0" destOrd="0" presId="urn:microsoft.com/office/officeart/2005/8/layout/process1"/>
    <dgm:cxn modelId="{144ADEB9-DFB1-4F0F-8BC9-E2BD824F45AC}" type="presOf" srcId="{1E7299C4-CEFF-4BF6-913E-353E130E51F5}" destId="{C78155B0-70DB-41A7-8794-8D4A5CAAD203}" srcOrd="0" destOrd="0" presId="urn:microsoft.com/office/officeart/2005/8/layout/process1"/>
    <dgm:cxn modelId="{0337EB3F-F830-461D-ACFD-CB12D5AE39F8}" type="presOf" srcId="{FF8DA536-811A-4E47-A85B-0591E77C5770}" destId="{FF5EDF31-2012-48EB-A531-C5B3E5897666}" srcOrd="0" destOrd="0" presId="urn:microsoft.com/office/officeart/2005/8/layout/process1"/>
    <dgm:cxn modelId="{57763871-2CCA-488D-B77C-48831E315A2C}" type="presOf" srcId="{3A6D2312-39EB-4F64-9151-F0EBFE53C8DF}" destId="{1348CBB2-9EA5-410F-877E-D0EB41CDB5DF}" srcOrd="0" destOrd="0" presId="urn:microsoft.com/office/officeart/2005/8/layout/process1"/>
    <dgm:cxn modelId="{CC1505A6-DC7B-40DD-B53C-F2FF9A81655B}" srcId="{3A98D3E7-20E9-48A1-849F-649A5466D2CD}" destId="{64689F70-A89C-4227-8D4A-CDB00BA7DD39}" srcOrd="3" destOrd="0" parTransId="{F4103E54-D5D7-44D5-8474-1974A3E38F91}" sibTransId="{B7CA1E5F-73F7-4CBB-986C-E3CDAF3CCE30}"/>
    <dgm:cxn modelId="{5F83A495-6036-40F0-A956-50CBBAF7536D}" type="presOf" srcId="{3E212499-5469-4622-8767-A937775BF41F}" destId="{EE0E18AF-D7C2-4DD1-9313-35E46BED8CAD}" srcOrd="1" destOrd="0" presId="urn:microsoft.com/office/officeart/2005/8/layout/process1"/>
    <dgm:cxn modelId="{C070267E-D5F4-4069-B2CF-A4C5B2E56CB8}" srcId="{3A98D3E7-20E9-48A1-849F-649A5466D2CD}" destId="{FC6467A6-989E-4AB2-AA5B-890D582FED76}" srcOrd="0" destOrd="0" parTransId="{B73C50F5-2BCD-4457-B4D8-9F6A6E709A0C}" sibTransId="{3E212499-5469-4622-8767-A937775BF41F}"/>
    <dgm:cxn modelId="{4F6C4007-BA6E-4E98-8450-34D68A2A18F1}" type="presOf" srcId="{3E212499-5469-4622-8767-A937775BF41F}" destId="{E7373EC6-7416-4246-A968-2FF758C0A679}" srcOrd="0" destOrd="0" presId="urn:microsoft.com/office/officeart/2005/8/layout/process1"/>
    <dgm:cxn modelId="{1E3A83F6-C608-45FB-907A-3AD94BB1852F}" type="presOf" srcId="{3A98D3E7-20E9-48A1-849F-649A5466D2CD}" destId="{05F231FE-1767-412F-B3DA-4FAA94B3EF8D}" srcOrd="0" destOrd="0" presId="urn:microsoft.com/office/officeart/2005/8/layout/process1"/>
    <dgm:cxn modelId="{3F6A1342-CB69-4171-83C7-AA37C6DDC87F}" type="presOf" srcId="{FF8DA536-811A-4E47-A85B-0591E77C5770}" destId="{465DF6E4-80E8-4157-9511-D4E0C794479E}" srcOrd="1" destOrd="0" presId="urn:microsoft.com/office/officeart/2005/8/layout/process1"/>
    <dgm:cxn modelId="{3B26639C-2F2C-421C-9D80-7690C9F99C3C}" type="presOf" srcId="{FC6467A6-989E-4AB2-AA5B-890D582FED76}" destId="{57CF103D-ADE7-4283-8506-0D3B1C5C3377}" srcOrd="0" destOrd="0" presId="urn:microsoft.com/office/officeart/2005/8/layout/process1"/>
    <dgm:cxn modelId="{0670151C-C11C-4A8A-90C1-00418305F2C6}" type="presOf" srcId="{1E7299C4-CEFF-4BF6-913E-353E130E51F5}" destId="{4A11ED6F-C1FB-45FA-A8D8-AAD6D11E162A}" srcOrd="1" destOrd="0" presId="urn:microsoft.com/office/officeart/2005/8/layout/process1"/>
    <dgm:cxn modelId="{A5741DE7-C949-47B6-BB7C-AAD68A6FCF5E}" srcId="{3A98D3E7-20E9-48A1-849F-649A5466D2CD}" destId="{EBF1035B-CF06-4DEB-A4D0-13EC55FEC56A}" srcOrd="1" destOrd="0" parTransId="{88F2DA24-5411-470F-B1B5-6CB47A46B488}" sibTransId="{1E7299C4-CEFF-4BF6-913E-353E130E51F5}"/>
    <dgm:cxn modelId="{80B14E62-B7C5-43D8-9DD1-4E07847C8732}" type="presOf" srcId="{64689F70-A89C-4227-8D4A-CDB00BA7DD39}" destId="{969B9C51-230E-45F7-A6A2-328953C2D8E1}" srcOrd="0" destOrd="0" presId="urn:microsoft.com/office/officeart/2005/8/layout/process1"/>
    <dgm:cxn modelId="{84F9E956-4AF5-40C0-8816-B8CFF1B63BAC}" type="presParOf" srcId="{05F231FE-1767-412F-B3DA-4FAA94B3EF8D}" destId="{57CF103D-ADE7-4283-8506-0D3B1C5C3377}" srcOrd="0" destOrd="0" presId="urn:microsoft.com/office/officeart/2005/8/layout/process1"/>
    <dgm:cxn modelId="{F7DBCCA2-0F99-40B7-93C3-3CD1EC9EEC64}" type="presParOf" srcId="{05F231FE-1767-412F-B3DA-4FAA94B3EF8D}" destId="{E7373EC6-7416-4246-A968-2FF758C0A679}" srcOrd="1" destOrd="0" presId="urn:microsoft.com/office/officeart/2005/8/layout/process1"/>
    <dgm:cxn modelId="{B3FAC730-C5A2-49A6-9E19-726F65A7879F}" type="presParOf" srcId="{E7373EC6-7416-4246-A968-2FF758C0A679}" destId="{EE0E18AF-D7C2-4DD1-9313-35E46BED8CAD}" srcOrd="0" destOrd="0" presId="urn:microsoft.com/office/officeart/2005/8/layout/process1"/>
    <dgm:cxn modelId="{40A60D50-8326-4FC1-BAEB-383FF9CE311C}" type="presParOf" srcId="{05F231FE-1767-412F-B3DA-4FAA94B3EF8D}" destId="{13A728B3-50E7-4FE6-A94C-5CCF0BE09AC6}" srcOrd="2" destOrd="0" presId="urn:microsoft.com/office/officeart/2005/8/layout/process1"/>
    <dgm:cxn modelId="{0558201E-2C29-4339-B59A-E5C38E07DCD5}" type="presParOf" srcId="{05F231FE-1767-412F-B3DA-4FAA94B3EF8D}" destId="{C78155B0-70DB-41A7-8794-8D4A5CAAD203}" srcOrd="3" destOrd="0" presId="urn:microsoft.com/office/officeart/2005/8/layout/process1"/>
    <dgm:cxn modelId="{FDF53971-30AD-4C23-91CD-398CA4747C68}" type="presParOf" srcId="{C78155B0-70DB-41A7-8794-8D4A5CAAD203}" destId="{4A11ED6F-C1FB-45FA-A8D8-AAD6D11E162A}" srcOrd="0" destOrd="0" presId="urn:microsoft.com/office/officeart/2005/8/layout/process1"/>
    <dgm:cxn modelId="{E08F8D83-2805-44DA-A1EB-F194940C7E90}" type="presParOf" srcId="{05F231FE-1767-412F-B3DA-4FAA94B3EF8D}" destId="{1348CBB2-9EA5-410F-877E-D0EB41CDB5DF}" srcOrd="4" destOrd="0" presId="urn:microsoft.com/office/officeart/2005/8/layout/process1"/>
    <dgm:cxn modelId="{065309B3-A08C-4343-B758-8F599E87E9B0}" type="presParOf" srcId="{05F231FE-1767-412F-B3DA-4FAA94B3EF8D}" destId="{FF5EDF31-2012-48EB-A531-C5B3E5897666}" srcOrd="5" destOrd="0" presId="urn:microsoft.com/office/officeart/2005/8/layout/process1"/>
    <dgm:cxn modelId="{793DF6A7-EAA4-4482-A415-FC22EAD7057B}" type="presParOf" srcId="{FF5EDF31-2012-48EB-A531-C5B3E5897666}" destId="{465DF6E4-80E8-4157-9511-D4E0C794479E}" srcOrd="0" destOrd="0" presId="urn:microsoft.com/office/officeart/2005/8/layout/process1"/>
    <dgm:cxn modelId="{1DEABF70-D3B8-4AEB-BCCC-01DF5D82FF12}" type="presParOf" srcId="{05F231FE-1767-412F-B3DA-4FAA94B3EF8D}" destId="{969B9C51-230E-45F7-A6A2-328953C2D8E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98D3E7-20E9-48A1-849F-649A5466D2CD}" type="doc">
      <dgm:prSet loTypeId="urn:microsoft.com/office/officeart/2005/8/layout/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FC6467A6-989E-4AB2-AA5B-890D582FED76}">
      <dgm:prSet phldrT="[טקסט]" custT="1"/>
      <dgm:spPr/>
      <dgm:t>
        <a:bodyPr/>
        <a:lstStyle/>
        <a:p>
          <a:pPr rtl="1"/>
          <a:r>
            <a:rPr lang="he-IL" sz="1700" b="1" dirty="0" smtClean="0">
              <a:solidFill>
                <a:schemeClr val="bg1">
                  <a:lumMod val="75000"/>
                </a:schemeClr>
              </a:solidFill>
            </a:rPr>
            <a:t>05.11.13</a:t>
          </a:r>
          <a:endParaRPr lang="he-IL" sz="1700" b="1" dirty="0">
            <a:solidFill>
              <a:schemeClr val="bg1">
                <a:lumMod val="75000"/>
              </a:schemeClr>
            </a:solidFill>
          </a:endParaRPr>
        </a:p>
      </dgm:t>
    </dgm:pt>
    <dgm:pt modelId="{B73C50F5-2BCD-4457-B4D8-9F6A6E709A0C}" type="parTrans" cxnId="{C070267E-D5F4-4069-B2CF-A4C5B2E56CB8}">
      <dgm:prSet/>
      <dgm:spPr/>
      <dgm:t>
        <a:bodyPr/>
        <a:lstStyle/>
        <a:p>
          <a:pPr rtl="1"/>
          <a:endParaRPr lang="he-IL" sz="1700" b="1"/>
        </a:p>
      </dgm:t>
    </dgm:pt>
    <dgm:pt modelId="{3E212499-5469-4622-8767-A937775BF41F}" type="sibTrans" cxnId="{C070267E-D5F4-4069-B2CF-A4C5B2E56CB8}">
      <dgm:prSet custT="1"/>
      <dgm:spPr/>
      <dgm:t>
        <a:bodyPr/>
        <a:lstStyle/>
        <a:p>
          <a:pPr rtl="1"/>
          <a:endParaRPr lang="he-IL" sz="1700" b="1"/>
        </a:p>
      </dgm:t>
    </dgm:pt>
    <dgm:pt modelId="{3A6D2312-39EB-4F64-9151-F0EBFE53C8DF}">
      <dgm:prSet phldrT="[טקסט]" custT="1"/>
      <dgm:spPr/>
      <dgm:t>
        <a:bodyPr/>
        <a:lstStyle/>
        <a:p>
          <a:pPr rtl="1"/>
          <a:r>
            <a:rPr lang="he-IL" sz="1700" b="1" dirty="0" smtClean="0">
              <a:solidFill>
                <a:srgbClr val="FFFF00"/>
              </a:solidFill>
            </a:rPr>
            <a:t>מהלך 2014</a:t>
          </a:r>
          <a:endParaRPr lang="he-IL" sz="1700" b="1" dirty="0">
            <a:solidFill>
              <a:srgbClr val="FFFF00"/>
            </a:solidFill>
          </a:endParaRPr>
        </a:p>
      </dgm:t>
    </dgm:pt>
    <dgm:pt modelId="{49596594-2F52-4181-ACE5-44AC24E8C9E3}" type="parTrans" cxnId="{9603FE57-92C7-4C0E-9B79-DD0E32E4411F}">
      <dgm:prSet/>
      <dgm:spPr/>
      <dgm:t>
        <a:bodyPr/>
        <a:lstStyle/>
        <a:p>
          <a:pPr rtl="1"/>
          <a:endParaRPr lang="he-IL" sz="1700" b="1"/>
        </a:p>
      </dgm:t>
    </dgm:pt>
    <dgm:pt modelId="{FF8DA536-811A-4E47-A85B-0591E77C5770}" type="sibTrans" cxnId="{9603FE57-92C7-4C0E-9B79-DD0E32E4411F}">
      <dgm:prSet custT="1"/>
      <dgm:spPr/>
      <dgm:t>
        <a:bodyPr/>
        <a:lstStyle/>
        <a:p>
          <a:pPr rtl="1"/>
          <a:endParaRPr lang="he-IL" sz="1700" b="1"/>
        </a:p>
      </dgm:t>
    </dgm:pt>
    <dgm:pt modelId="{64689F70-A89C-4227-8D4A-CDB00BA7DD39}">
      <dgm:prSet phldrT="[טקסט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1"/>
          <a:r>
            <a:rPr lang="he-IL" sz="1700" b="1" dirty="0" smtClean="0"/>
            <a:t>31.12.14</a:t>
          </a:r>
          <a:endParaRPr lang="he-IL" sz="1700" b="1" dirty="0"/>
        </a:p>
      </dgm:t>
    </dgm:pt>
    <dgm:pt modelId="{F4103E54-D5D7-44D5-8474-1974A3E38F91}" type="par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B7CA1E5F-73F7-4CBB-986C-E3CDAF3CCE30}" type="sib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EBF1035B-CF06-4DEB-A4D0-13EC55FEC56A}">
      <dgm:prSet custT="1"/>
      <dgm:spPr/>
      <dgm:t>
        <a:bodyPr/>
        <a:lstStyle/>
        <a:p>
          <a:pPr rtl="1"/>
          <a:r>
            <a:rPr lang="he-IL" sz="17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1700" b="1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2DA24-5411-470F-B1B5-6CB47A46B488}" type="parTrans" cxnId="{A5741DE7-C949-47B6-BB7C-AAD68A6FCF5E}">
      <dgm:prSet/>
      <dgm:spPr/>
      <dgm:t>
        <a:bodyPr/>
        <a:lstStyle/>
        <a:p>
          <a:pPr rtl="1"/>
          <a:endParaRPr lang="he-IL" sz="1700" b="1"/>
        </a:p>
      </dgm:t>
    </dgm:pt>
    <dgm:pt modelId="{1E7299C4-CEFF-4BF6-913E-353E130E51F5}" type="sibTrans" cxnId="{A5741DE7-C949-47B6-BB7C-AAD68A6FCF5E}">
      <dgm:prSet custT="1"/>
      <dgm:spPr/>
      <dgm:t>
        <a:bodyPr/>
        <a:lstStyle/>
        <a:p>
          <a:pPr rtl="1"/>
          <a:endParaRPr lang="he-IL" sz="1700" b="1"/>
        </a:p>
      </dgm:t>
    </dgm:pt>
    <dgm:pt modelId="{05F231FE-1767-412F-B3DA-4FAA94B3EF8D}" type="pres">
      <dgm:prSet presAssocID="{3A98D3E7-20E9-48A1-849F-649A5466D2CD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CF103D-ADE7-4283-8506-0D3B1C5C3377}" type="pres">
      <dgm:prSet presAssocID="{FC6467A6-989E-4AB2-AA5B-890D582FE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373EC6-7416-4246-A968-2FF758C0A679}" type="pres">
      <dgm:prSet presAssocID="{3E212499-5469-4622-8767-A937775BF41F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E0E18AF-D7C2-4DD1-9313-35E46BED8CAD}" type="pres">
      <dgm:prSet presAssocID="{3E212499-5469-4622-8767-A937775BF4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3A728B3-50E7-4FE6-A94C-5CCF0BE09AC6}" type="pres">
      <dgm:prSet presAssocID="{EBF1035B-CF06-4DEB-A4D0-13EC55FEC5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8155B0-70DB-41A7-8794-8D4A5CAAD203}" type="pres">
      <dgm:prSet presAssocID="{1E7299C4-CEFF-4BF6-913E-353E130E51F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4A11ED6F-C1FB-45FA-A8D8-AAD6D11E162A}" type="pres">
      <dgm:prSet presAssocID="{1E7299C4-CEFF-4BF6-913E-353E130E51F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348CBB2-9EA5-410F-877E-D0EB41CDB5DF}" type="pres">
      <dgm:prSet presAssocID="{3A6D2312-39EB-4F64-9151-F0EBFE53C8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5EDF31-2012-48EB-A531-C5B3E5897666}" type="pres">
      <dgm:prSet presAssocID="{FF8DA536-811A-4E47-A85B-0591E77C5770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465DF6E4-80E8-4157-9511-D4E0C794479E}" type="pres">
      <dgm:prSet presAssocID="{FF8DA536-811A-4E47-A85B-0591E77C5770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969B9C51-230E-45F7-A6A2-328953C2D8E1}" type="pres">
      <dgm:prSet presAssocID="{64689F70-A89C-4227-8D4A-CDB00BA7DD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5021161-90BD-468C-927E-24A512CA368A}" type="presOf" srcId="{3A98D3E7-20E9-48A1-849F-649A5466D2CD}" destId="{05F231FE-1767-412F-B3DA-4FAA94B3EF8D}" srcOrd="0" destOrd="0" presId="urn:microsoft.com/office/officeart/2005/8/layout/process1"/>
    <dgm:cxn modelId="{CAA37136-5002-4212-AEC9-33305464CBC7}" type="presOf" srcId="{FF8DA536-811A-4E47-A85B-0591E77C5770}" destId="{FF5EDF31-2012-48EB-A531-C5B3E5897666}" srcOrd="0" destOrd="0" presId="urn:microsoft.com/office/officeart/2005/8/layout/process1"/>
    <dgm:cxn modelId="{B57D5273-09C2-4DF7-A115-922B5188BDDB}" type="presOf" srcId="{3E212499-5469-4622-8767-A937775BF41F}" destId="{EE0E18AF-D7C2-4DD1-9313-35E46BED8CAD}" srcOrd="1" destOrd="0" presId="urn:microsoft.com/office/officeart/2005/8/layout/process1"/>
    <dgm:cxn modelId="{F0891980-9CEF-4BD9-A221-9D71A9C662E7}" type="presOf" srcId="{64689F70-A89C-4227-8D4A-CDB00BA7DD39}" destId="{969B9C51-230E-45F7-A6A2-328953C2D8E1}" srcOrd="0" destOrd="0" presId="urn:microsoft.com/office/officeart/2005/8/layout/process1"/>
    <dgm:cxn modelId="{9603FE57-92C7-4C0E-9B79-DD0E32E4411F}" srcId="{3A98D3E7-20E9-48A1-849F-649A5466D2CD}" destId="{3A6D2312-39EB-4F64-9151-F0EBFE53C8DF}" srcOrd="2" destOrd="0" parTransId="{49596594-2F52-4181-ACE5-44AC24E8C9E3}" sibTransId="{FF8DA536-811A-4E47-A85B-0591E77C5770}"/>
    <dgm:cxn modelId="{9563197B-9633-4FEC-B1EF-71AAA92DE7C6}" type="presOf" srcId="{3A6D2312-39EB-4F64-9151-F0EBFE53C8DF}" destId="{1348CBB2-9EA5-410F-877E-D0EB41CDB5DF}" srcOrd="0" destOrd="0" presId="urn:microsoft.com/office/officeart/2005/8/layout/process1"/>
    <dgm:cxn modelId="{CC1505A6-DC7B-40DD-B53C-F2FF9A81655B}" srcId="{3A98D3E7-20E9-48A1-849F-649A5466D2CD}" destId="{64689F70-A89C-4227-8D4A-CDB00BA7DD39}" srcOrd="3" destOrd="0" parTransId="{F4103E54-D5D7-44D5-8474-1974A3E38F91}" sibTransId="{B7CA1E5F-73F7-4CBB-986C-E3CDAF3CCE30}"/>
    <dgm:cxn modelId="{3CD7EA7F-2C98-434B-9321-832D3A789AE1}" type="presOf" srcId="{FC6467A6-989E-4AB2-AA5B-890D582FED76}" destId="{57CF103D-ADE7-4283-8506-0D3B1C5C3377}" srcOrd="0" destOrd="0" presId="urn:microsoft.com/office/officeart/2005/8/layout/process1"/>
    <dgm:cxn modelId="{C070267E-D5F4-4069-B2CF-A4C5B2E56CB8}" srcId="{3A98D3E7-20E9-48A1-849F-649A5466D2CD}" destId="{FC6467A6-989E-4AB2-AA5B-890D582FED76}" srcOrd="0" destOrd="0" parTransId="{B73C50F5-2BCD-4457-B4D8-9F6A6E709A0C}" sibTransId="{3E212499-5469-4622-8767-A937775BF41F}"/>
    <dgm:cxn modelId="{76D25418-D79B-41BF-94CA-D332FDADD6C3}" type="presOf" srcId="{EBF1035B-CF06-4DEB-A4D0-13EC55FEC56A}" destId="{13A728B3-50E7-4FE6-A94C-5CCF0BE09AC6}" srcOrd="0" destOrd="0" presId="urn:microsoft.com/office/officeart/2005/8/layout/process1"/>
    <dgm:cxn modelId="{84E6E83A-5C9C-43B2-A653-5F82D5E8C718}" type="presOf" srcId="{1E7299C4-CEFF-4BF6-913E-353E130E51F5}" destId="{C78155B0-70DB-41A7-8794-8D4A5CAAD203}" srcOrd="0" destOrd="0" presId="urn:microsoft.com/office/officeart/2005/8/layout/process1"/>
    <dgm:cxn modelId="{7C296AEE-C303-4613-B770-5F29CCCB75DA}" type="presOf" srcId="{1E7299C4-CEFF-4BF6-913E-353E130E51F5}" destId="{4A11ED6F-C1FB-45FA-A8D8-AAD6D11E162A}" srcOrd="1" destOrd="0" presId="urn:microsoft.com/office/officeart/2005/8/layout/process1"/>
    <dgm:cxn modelId="{B9C99D50-A6EF-4408-AFFB-2F832D156D35}" type="presOf" srcId="{3E212499-5469-4622-8767-A937775BF41F}" destId="{E7373EC6-7416-4246-A968-2FF758C0A679}" srcOrd="0" destOrd="0" presId="urn:microsoft.com/office/officeart/2005/8/layout/process1"/>
    <dgm:cxn modelId="{82617B05-AD59-44F8-B78B-1C40513227AF}" type="presOf" srcId="{FF8DA536-811A-4E47-A85B-0591E77C5770}" destId="{465DF6E4-80E8-4157-9511-D4E0C794479E}" srcOrd="1" destOrd="0" presId="urn:microsoft.com/office/officeart/2005/8/layout/process1"/>
    <dgm:cxn modelId="{A5741DE7-C949-47B6-BB7C-AAD68A6FCF5E}" srcId="{3A98D3E7-20E9-48A1-849F-649A5466D2CD}" destId="{EBF1035B-CF06-4DEB-A4D0-13EC55FEC56A}" srcOrd="1" destOrd="0" parTransId="{88F2DA24-5411-470F-B1B5-6CB47A46B488}" sibTransId="{1E7299C4-CEFF-4BF6-913E-353E130E51F5}"/>
    <dgm:cxn modelId="{471E83FF-10CC-486E-B842-88EAAE3C682E}" type="presParOf" srcId="{05F231FE-1767-412F-B3DA-4FAA94B3EF8D}" destId="{57CF103D-ADE7-4283-8506-0D3B1C5C3377}" srcOrd="0" destOrd="0" presId="urn:microsoft.com/office/officeart/2005/8/layout/process1"/>
    <dgm:cxn modelId="{3013E089-9919-4B92-93A2-6F7161966DEB}" type="presParOf" srcId="{05F231FE-1767-412F-B3DA-4FAA94B3EF8D}" destId="{E7373EC6-7416-4246-A968-2FF758C0A679}" srcOrd="1" destOrd="0" presId="urn:microsoft.com/office/officeart/2005/8/layout/process1"/>
    <dgm:cxn modelId="{445A4B51-F66A-46C7-BEEF-3D7CC9F4756A}" type="presParOf" srcId="{E7373EC6-7416-4246-A968-2FF758C0A679}" destId="{EE0E18AF-D7C2-4DD1-9313-35E46BED8CAD}" srcOrd="0" destOrd="0" presId="urn:microsoft.com/office/officeart/2005/8/layout/process1"/>
    <dgm:cxn modelId="{CEE8FF96-7DFC-4658-B748-138CE8FFBEB2}" type="presParOf" srcId="{05F231FE-1767-412F-B3DA-4FAA94B3EF8D}" destId="{13A728B3-50E7-4FE6-A94C-5CCF0BE09AC6}" srcOrd="2" destOrd="0" presId="urn:microsoft.com/office/officeart/2005/8/layout/process1"/>
    <dgm:cxn modelId="{6EF3893E-1068-4DF2-9A3E-0924521F3D84}" type="presParOf" srcId="{05F231FE-1767-412F-B3DA-4FAA94B3EF8D}" destId="{C78155B0-70DB-41A7-8794-8D4A5CAAD203}" srcOrd="3" destOrd="0" presId="urn:microsoft.com/office/officeart/2005/8/layout/process1"/>
    <dgm:cxn modelId="{88F97209-3809-4351-AEAD-2442224AB466}" type="presParOf" srcId="{C78155B0-70DB-41A7-8794-8D4A5CAAD203}" destId="{4A11ED6F-C1FB-45FA-A8D8-AAD6D11E162A}" srcOrd="0" destOrd="0" presId="urn:microsoft.com/office/officeart/2005/8/layout/process1"/>
    <dgm:cxn modelId="{D86B689A-F39B-48E2-9002-BA5CBA928558}" type="presParOf" srcId="{05F231FE-1767-412F-B3DA-4FAA94B3EF8D}" destId="{1348CBB2-9EA5-410F-877E-D0EB41CDB5DF}" srcOrd="4" destOrd="0" presId="urn:microsoft.com/office/officeart/2005/8/layout/process1"/>
    <dgm:cxn modelId="{ABCDFDBB-8375-42E3-945C-80D29643904B}" type="presParOf" srcId="{05F231FE-1767-412F-B3DA-4FAA94B3EF8D}" destId="{FF5EDF31-2012-48EB-A531-C5B3E5897666}" srcOrd="5" destOrd="0" presId="urn:microsoft.com/office/officeart/2005/8/layout/process1"/>
    <dgm:cxn modelId="{3A506A4D-7DCE-436F-A146-AF16EA794C7A}" type="presParOf" srcId="{FF5EDF31-2012-48EB-A531-C5B3E5897666}" destId="{465DF6E4-80E8-4157-9511-D4E0C794479E}" srcOrd="0" destOrd="0" presId="urn:microsoft.com/office/officeart/2005/8/layout/process1"/>
    <dgm:cxn modelId="{6B8312A9-11BE-4E76-9C99-E465572792C4}" type="presParOf" srcId="{05F231FE-1767-412F-B3DA-4FAA94B3EF8D}" destId="{969B9C51-230E-45F7-A6A2-328953C2D8E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98D3E7-20E9-48A1-849F-649A5466D2CD}" type="doc">
      <dgm:prSet loTypeId="urn:microsoft.com/office/officeart/2005/8/layout/process1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FC6467A6-989E-4AB2-AA5B-890D582FED76}">
      <dgm:prSet phldrT="[טקסט]" custT="1"/>
      <dgm:spPr/>
      <dgm:t>
        <a:bodyPr/>
        <a:lstStyle/>
        <a:p>
          <a:pPr rtl="1"/>
          <a:r>
            <a:rPr lang="he-IL" sz="1700" b="1" smtClean="0">
              <a:solidFill>
                <a:schemeClr val="bg1">
                  <a:lumMod val="75000"/>
                </a:schemeClr>
              </a:solidFill>
            </a:rPr>
            <a:t>05.11.13</a:t>
          </a:r>
          <a:endParaRPr lang="he-IL" sz="1700" b="1" dirty="0">
            <a:solidFill>
              <a:schemeClr val="bg1">
                <a:lumMod val="75000"/>
              </a:schemeClr>
            </a:solidFill>
          </a:endParaRPr>
        </a:p>
      </dgm:t>
    </dgm:pt>
    <dgm:pt modelId="{B73C50F5-2BCD-4457-B4D8-9F6A6E709A0C}" type="parTrans" cxnId="{C070267E-D5F4-4069-B2CF-A4C5B2E56CB8}">
      <dgm:prSet/>
      <dgm:spPr/>
      <dgm:t>
        <a:bodyPr/>
        <a:lstStyle/>
        <a:p>
          <a:pPr rtl="1"/>
          <a:endParaRPr lang="he-IL" sz="1700" b="1"/>
        </a:p>
      </dgm:t>
    </dgm:pt>
    <dgm:pt modelId="{3E212499-5469-4622-8767-A937775BF41F}" type="sibTrans" cxnId="{C070267E-D5F4-4069-B2CF-A4C5B2E56CB8}">
      <dgm:prSet custT="1"/>
      <dgm:spPr/>
      <dgm:t>
        <a:bodyPr/>
        <a:lstStyle/>
        <a:p>
          <a:pPr rtl="1"/>
          <a:endParaRPr lang="he-IL" sz="1700" b="1"/>
        </a:p>
      </dgm:t>
    </dgm:pt>
    <dgm:pt modelId="{3A6D2312-39EB-4F64-9151-F0EBFE53C8DF}">
      <dgm:prSet phldrT="[טקסט]" custT="1"/>
      <dgm:spPr/>
      <dgm:t>
        <a:bodyPr/>
        <a:lstStyle/>
        <a:p>
          <a:pPr rtl="1"/>
          <a:r>
            <a:rPr lang="he-IL" sz="1700" b="1" dirty="0" smtClean="0">
              <a:solidFill>
                <a:schemeClr val="bg1">
                  <a:lumMod val="75000"/>
                </a:schemeClr>
              </a:solidFill>
            </a:rPr>
            <a:t>מהלך 2014</a:t>
          </a:r>
          <a:endParaRPr lang="he-IL" sz="1700" b="1" dirty="0">
            <a:solidFill>
              <a:schemeClr val="bg1">
                <a:lumMod val="75000"/>
              </a:schemeClr>
            </a:solidFill>
          </a:endParaRPr>
        </a:p>
      </dgm:t>
    </dgm:pt>
    <dgm:pt modelId="{49596594-2F52-4181-ACE5-44AC24E8C9E3}" type="parTrans" cxnId="{9603FE57-92C7-4C0E-9B79-DD0E32E4411F}">
      <dgm:prSet/>
      <dgm:spPr/>
      <dgm:t>
        <a:bodyPr/>
        <a:lstStyle/>
        <a:p>
          <a:pPr rtl="1"/>
          <a:endParaRPr lang="he-IL" sz="1700" b="1"/>
        </a:p>
      </dgm:t>
    </dgm:pt>
    <dgm:pt modelId="{FF8DA536-811A-4E47-A85B-0591E77C5770}" type="sibTrans" cxnId="{9603FE57-92C7-4C0E-9B79-DD0E32E4411F}">
      <dgm:prSet custT="1"/>
      <dgm:spPr/>
      <dgm:t>
        <a:bodyPr/>
        <a:lstStyle/>
        <a:p>
          <a:pPr rtl="1"/>
          <a:endParaRPr lang="he-IL" sz="1700" b="1"/>
        </a:p>
      </dgm:t>
    </dgm:pt>
    <dgm:pt modelId="{64689F70-A89C-4227-8D4A-CDB00BA7DD39}">
      <dgm:prSet phldrT="[טקסט]" custT="1"/>
      <dgm:spPr/>
      <dgm:t>
        <a:bodyPr/>
        <a:lstStyle/>
        <a:p>
          <a:pPr rtl="1"/>
          <a:r>
            <a:rPr lang="he-IL" sz="1700" b="1" dirty="0" smtClean="0">
              <a:solidFill>
                <a:srgbClr val="FFFF00"/>
              </a:solidFill>
            </a:rPr>
            <a:t>31.12.14</a:t>
          </a:r>
          <a:endParaRPr lang="he-IL" sz="1700" b="1" dirty="0">
            <a:solidFill>
              <a:srgbClr val="FFFF00"/>
            </a:solidFill>
          </a:endParaRPr>
        </a:p>
      </dgm:t>
    </dgm:pt>
    <dgm:pt modelId="{F4103E54-D5D7-44D5-8474-1974A3E38F91}" type="par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B7CA1E5F-73F7-4CBB-986C-E3CDAF3CCE30}" type="sibTrans" cxnId="{CC1505A6-DC7B-40DD-B53C-F2FF9A81655B}">
      <dgm:prSet/>
      <dgm:spPr/>
      <dgm:t>
        <a:bodyPr/>
        <a:lstStyle/>
        <a:p>
          <a:pPr rtl="1"/>
          <a:endParaRPr lang="he-IL" sz="1700" b="1"/>
        </a:p>
      </dgm:t>
    </dgm:pt>
    <dgm:pt modelId="{EBF1035B-CF06-4DEB-A4D0-13EC55FEC56A}">
      <dgm:prSet custT="1"/>
      <dgm:spPr/>
      <dgm:t>
        <a:bodyPr/>
        <a:lstStyle/>
        <a:p>
          <a:pPr rtl="1"/>
          <a:r>
            <a:rPr lang="he-IL" sz="1700" b="1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1700" b="1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F2DA24-5411-470F-B1B5-6CB47A46B488}" type="parTrans" cxnId="{A5741DE7-C949-47B6-BB7C-AAD68A6FCF5E}">
      <dgm:prSet/>
      <dgm:spPr/>
      <dgm:t>
        <a:bodyPr/>
        <a:lstStyle/>
        <a:p>
          <a:pPr rtl="1"/>
          <a:endParaRPr lang="he-IL" sz="1700" b="1"/>
        </a:p>
      </dgm:t>
    </dgm:pt>
    <dgm:pt modelId="{1E7299C4-CEFF-4BF6-913E-353E130E51F5}" type="sibTrans" cxnId="{A5741DE7-C949-47B6-BB7C-AAD68A6FCF5E}">
      <dgm:prSet custT="1"/>
      <dgm:spPr/>
      <dgm:t>
        <a:bodyPr/>
        <a:lstStyle/>
        <a:p>
          <a:pPr rtl="1"/>
          <a:endParaRPr lang="he-IL" sz="1700" b="1"/>
        </a:p>
      </dgm:t>
    </dgm:pt>
    <dgm:pt modelId="{05F231FE-1767-412F-B3DA-4FAA94B3EF8D}" type="pres">
      <dgm:prSet presAssocID="{3A98D3E7-20E9-48A1-849F-649A5466D2CD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CF103D-ADE7-4283-8506-0D3B1C5C3377}" type="pres">
      <dgm:prSet presAssocID="{FC6467A6-989E-4AB2-AA5B-890D582FED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373EC6-7416-4246-A968-2FF758C0A679}" type="pres">
      <dgm:prSet presAssocID="{3E212499-5469-4622-8767-A937775BF41F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E0E18AF-D7C2-4DD1-9313-35E46BED8CAD}" type="pres">
      <dgm:prSet presAssocID="{3E212499-5469-4622-8767-A937775BF41F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3A728B3-50E7-4FE6-A94C-5CCF0BE09AC6}" type="pres">
      <dgm:prSet presAssocID="{EBF1035B-CF06-4DEB-A4D0-13EC55FEC5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78155B0-70DB-41A7-8794-8D4A5CAAD203}" type="pres">
      <dgm:prSet presAssocID="{1E7299C4-CEFF-4BF6-913E-353E130E51F5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4A11ED6F-C1FB-45FA-A8D8-AAD6D11E162A}" type="pres">
      <dgm:prSet presAssocID="{1E7299C4-CEFF-4BF6-913E-353E130E51F5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1348CBB2-9EA5-410F-877E-D0EB41CDB5DF}" type="pres">
      <dgm:prSet presAssocID="{3A6D2312-39EB-4F64-9151-F0EBFE53C8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5EDF31-2012-48EB-A531-C5B3E5897666}" type="pres">
      <dgm:prSet presAssocID="{FF8DA536-811A-4E47-A85B-0591E77C5770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465DF6E4-80E8-4157-9511-D4E0C794479E}" type="pres">
      <dgm:prSet presAssocID="{FF8DA536-811A-4E47-A85B-0591E77C5770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969B9C51-230E-45F7-A6A2-328953C2D8E1}" type="pres">
      <dgm:prSet presAssocID="{64689F70-A89C-4227-8D4A-CDB00BA7DD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B06EBC6-9D7C-4E96-B4F0-F5B571015794}" type="presOf" srcId="{3E212499-5469-4622-8767-A937775BF41F}" destId="{E7373EC6-7416-4246-A968-2FF758C0A679}" srcOrd="0" destOrd="0" presId="urn:microsoft.com/office/officeart/2005/8/layout/process1"/>
    <dgm:cxn modelId="{A5741DE7-C949-47B6-BB7C-AAD68A6FCF5E}" srcId="{3A98D3E7-20E9-48A1-849F-649A5466D2CD}" destId="{EBF1035B-CF06-4DEB-A4D0-13EC55FEC56A}" srcOrd="1" destOrd="0" parTransId="{88F2DA24-5411-470F-B1B5-6CB47A46B488}" sibTransId="{1E7299C4-CEFF-4BF6-913E-353E130E51F5}"/>
    <dgm:cxn modelId="{CC1505A6-DC7B-40DD-B53C-F2FF9A81655B}" srcId="{3A98D3E7-20E9-48A1-849F-649A5466D2CD}" destId="{64689F70-A89C-4227-8D4A-CDB00BA7DD39}" srcOrd="3" destOrd="0" parTransId="{F4103E54-D5D7-44D5-8474-1974A3E38F91}" sibTransId="{B7CA1E5F-73F7-4CBB-986C-E3CDAF3CCE30}"/>
    <dgm:cxn modelId="{0A4B40C7-5157-4C59-B2DF-D980BF6E59DC}" type="presOf" srcId="{FF8DA536-811A-4E47-A85B-0591E77C5770}" destId="{FF5EDF31-2012-48EB-A531-C5B3E5897666}" srcOrd="0" destOrd="0" presId="urn:microsoft.com/office/officeart/2005/8/layout/process1"/>
    <dgm:cxn modelId="{36650BDA-4687-4BDE-B6D1-74CA50FF39C5}" type="presOf" srcId="{3A98D3E7-20E9-48A1-849F-649A5466D2CD}" destId="{05F231FE-1767-412F-B3DA-4FAA94B3EF8D}" srcOrd="0" destOrd="0" presId="urn:microsoft.com/office/officeart/2005/8/layout/process1"/>
    <dgm:cxn modelId="{C070267E-D5F4-4069-B2CF-A4C5B2E56CB8}" srcId="{3A98D3E7-20E9-48A1-849F-649A5466D2CD}" destId="{FC6467A6-989E-4AB2-AA5B-890D582FED76}" srcOrd="0" destOrd="0" parTransId="{B73C50F5-2BCD-4457-B4D8-9F6A6E709A0C}" sibTransId="{3E212499-5469-4622-8767-A937775BF41F}"/>
    <dgm:cxn modelId="{B7EF7A0F-4E20-412D-9F44-78BA8DE026DB}" type="presOf" srcId="{3A6D2312-39EB-4F64-9151-F0EBFE53C8DF}" destId="{1348CBB2-9EA5-410F-877E-D0EB41CDB5DF}" srcOrd="0" destOrd="0" presId="urn:microsoft.com/office/officeart/2005/8/layout/process1"/>
    <dgm:cxn modelId="{3B37210B-B984-4FE1-8638-1C479391D465}" type="presOf" srcId="{FF8DA536-811A-4E47-A85B-0591E77C5770}" destId="{465DF6E4-80E8-4157-9511-D4E0C794479E}" srcOrd="1" destOrd="0" presId="urn:microsoft.com/office/officeart/2005/8/layout/process1"/>
    <dgm:cxn modelId="{C64892A7-73EF-40E8-8896-A58FE2E5CEB0}" type="presOf" srcId="{1E7299C4-CEFF-4BF6-913E-353E130E51F5}" destId="{C78155B0-70DB-41A7-8794-8D4A5CAAD203}" srcOrd="0" destOrd="0" presId="urn:microsoft.com/office/officeart/2005/8/layout/process1"/>
    <dgm:cxn modelId="{528572B7-B99B-4E8B-8A6E-A4808E3C3F7A}" type="presOf" srcId="{3E212499-5469-4622-8767-A937775BF41F}" destId="{EE0E18AF-D7C2-4DD1-9313-35E46BED8CAD}" srcOrd="1" destOrd="0" presId="urn:microsoft.com/office/officeart/2005/8/layout/process1"/>
    <dgm:cxn modelId="{F85188AB-AB75-4416-9027-2318A3D4E05B}" type="presOf" srcId="{64689F70-A89C-4227-8D4A-CDB00BA7DD39}" destId="{969B9C51-230E-45F7-A6A2-328953C2D8E1}" srcOrd="0" destOrd="0" presId="urn:microsoft.com/office/officeart/2005/8/layout/process1"/>
    <dgm:cxn modelId="{72006946-F554-4A1F-B8BC-F96C8E1FE042}" type="presOf" srcId="{FC6467A6-989E-4AB2-AA5B-890D582FED76}" destId="{57CF103D-ADE7-4283-8506-0D3B1C5C3377}" srcOrd="0" destOrd="0" presId="urn:microsoft.com/office/officeart/2005/8/layout/process1"/>
    <dgm:cxn modelId="{BD3D5049-281D-4A9D-8DF2-86853548D1DF}" type="presOf" srcId="{1E7299C4-CEFF-4BF6-913E-353E130E51F5}" destId="{4A11ED6F-C1FB-45FA-A8D8-AAD6D11E162A}" srcOrd="1" destOrd="0" presId="urn:microsoft.com/office/officeart/2005/8/layout/process1"/>
    <dgm:cxn modelId="{53CAAB54-D9EC-4587-935E-0FEA9736B2F4}" type="presOf" srcId="{EBF1035B-CF06-4DEB-A4D0-13EC55FEC56A}" destId="{13A728B3-50E7-4FE6-A94C-5CCF0BE09AC6}" srcOrd="0" destOrd="0" presId="urn:microsoft.com/office/officeart/2005/8/layout/process1"/>
    <dgm:cxn modelId="{9603FE57-92C7-4C0E-9B79-DD0E32E4411F}" srcId="{3A98D3E7-20E9-48A1-849F-649A5466D2CD}" destId="{3A6D2312-39EB-4F64-9151-F0EBFE53C8DF}" srcOrd="2" destOrd="0" parTransId="{49596594-2F52-4181-ACE5-44AC24E8C9E3}" sibTransId="{FF8DA536-811A-4E47-A85B-0591E77C5770}"/>
    <dgm:cxn modelId="{BA2BC48E-58E4-4708-B778-C97667C6F000}" type="presParOf" srcId="{05F231FE-1767-412F-B3DA-4FAA94B3EF8D}" destId="{57CF103D-ADE7-4283-8506-0D3B1C5C3377}" srcOrd="0" destOrd="0" presId="urn:microsoft.com/office/officeart/2005/8/layout/process1"/>
    <dgm:cxn modelId="{2F34BB0F-346C-4CA4-9AF9-302B6B8D1D01}" type="presParOf" srcId="{05F231FE-1767-412F-B3DA-4FAA94B3EF8D}" destId="{E7373EC6-7416-4246-A968-2FF758C0A679}" srcOrd="1" destOrd="0" presId="urn:microsoft.com/office/officeart/2005/8/layout/process1"/>
    <dgm:cxn modelId="{A3973C28-F9DD-40AB-96AA-EF4ED16F3AAA}" type="presParOf" srcId="{E7373EC6-7416-4246-A968-2FF758C0A679}" destId="{EE0E18AF-D7C2-4DD1-9313-35E46BED8CAD}" srcOrd="0" destOrd="0" presId="urn:microsoft.com/office/officeart/2005/8/layout/process1"/>
    <dgm:cxn modelId="{79899D87-747A-46C8-85CF-C3EC8DD45758}" type="presParOf" srcId="{05F231FE-1767-412F-B3DA-4FAA94B3EF8D}" destId="{13A728B3-50E7-4FE6-A94C-5CCF0BE09AC6}" srcOrd="2" destOrd="0" presId="urn:microsoft.com/office/officeart/2005/8/layout/process1"/>
    <dgm:cxn modelId="{7C5B571D-DFDE-44E7-8C7C-5D305D813BEE}" type="presParOf" srcId="{05F231FE-1767-412F-B3DA-4FAA94B3EF8D}" destId="{C78155B0-70DB-41A7-8794-8D4A5CAAD203}" srcOrd="3" destOrd="0" presId="urn:microsoft.com/office/officeart/2005/8/layout/process1"/>
    <dgm:cxn modelId="{3F36F930-EEBA-444E-9E6D-5D35551F3843}" type="presParOf" srcId="{C78155B0-70DB-41A7-8794-8D4A5CAAD203}" destId="{4A11ED6F-C1FB-45FA-A8D8-AAD6D11E162A}" srcOrd="0" destOrd="0" presId="urn:microsoft.com/office/officeart/2005/8/layout/process1"/>
    <dgm:cxn modelId="{0B26EDE0-6159-43E7-8DB9-8359B9BF72FF}" type="presParOf" srcId="{05F231FE-1767-412F-B3DA-4FAA94B3EF8D}" destId="{1348CBB2-9EA5-410F-877E-D0EB41CDB5DF}" srcOrd="4" destOrd="0" presId="urn:microsoft.com/office/officeart/2005/8/layout/process1"/>
    <dgm:cxn modelId="{38E129EB-EFED-4E57-9308-B280D4EF7DF4}" type="presParOf" srcId="{05F231FE-1767-412F-B3DA-4FAA94B3EF8D}" destId="{FF5EDF31-2012-48EB-A531-C5B3E5897666}" srcOrd="5" destOrd="0" presId="urn:microsoft.com/office/officeart/2005/8/layout/process1"/>
    <dgm:cxn modelId="{1FECF1FC-88E6-4D01-883A-9CD56EB11FD1}" type="presParOf" srcId="{FF5EDF31-2012-48EB-A531-C5B3E5897666}" destId="{465DF6E4-80E8-4157-9511-D4E0C794479E}" srcOrd="0" destOrd="0" presId="urn:microsoft.com/office/officeart/2005/8/layout/process1"/>
    <dgm:cxn modelId="{03F3FD00-0067-4AD9-B516-36A93833D3CA}" type="presParOf" srcId="{05F231FE-1767-412F-B3DA-4FAA94B3EF8D}" destId="{969B9C51-230E-45F7-A6A2-328953C2D8E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96BF5A-AB72-4256-AF00-7F76F04406B8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</dgm:pt>
    <dgm:pt modelId="{FD4260C2-0AF7-4555-98E6-196D571BE528}">
      <dgm:prSet phldrT="[טקסט]" custT="1"/>
      <dgm:spPr/>
      <dgm:t>
        <a:bodyPr/>
        <a:lstStyle/>
        <a:p>
          <a:pPr rtl="1"/>
          <a:r>
            <a:rPr lang="he-IL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יעילות</a:t>
          </a:r>
          <a:endParaRPr lang="he-IL" sz="2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2FD136-AA75-4006-B19F-F38ADF8DDFB0}" type="parTrans" cxnId="{C2DA72DD-253B-4F74-BE54-56E108922267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249018-9CFF-4AF1-B733-4A09A014ACFC}" type="sibTrans" cxnId="{C2DA72DD-253B-4F74-BE54-56E108922267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3226CF-A82C-48CE-B62E-2AEBE43F8448}">
      <dgm:prSet phldrT="[טקסט]" custT="1"/>
      <dgm:spPr/>
      <dgm:t>
        <a:bodyPr/>
        <a:lstStyle/>
        <a:p>
          <a:pPr rtl="1"/>
          <a:r>
            <a:rPr lang="he-I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הוגנות</a:t>
          </a:r>
          <a:endParaRPr lang="he-IL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7A4E32-8049-4A70-9178-EAE10C26DC01}" type="parTrans" cxnId="{2815754E-53A4-445E-8CBE-EFEC5A652B5D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CA30EF-77DB-46A5-A3F0-F5607F865F4C}" type="sibTrans" cxnId="{2815754E-53A4-445E-8CBE-EFEC5A652B5D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28BDB1-E69D-4AE3-A840-42FDFA5B97EA}">
      <dgm:prSet phldrT="[טקסט]" custT="1"/>
      <dgm:spPr/>
      <dgm:t>
        <a:bodyPr/>
        <a:lstStyle/>
        <a:p>
          <a:pPr marL="0" indent="0" rtl="1">
            <a:tabLst/>
          </a:pPr>
          <a:r>
            <a:rPr lang="he-I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זמינות </a:t>
          </a:r>
          <a:endParaRPr lang="he-IL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5EEA6E-1130-4AB2-8563-50FAFF311B88}" type="parTrans" cxnId="{54BDD229-AF9E-4FC5-B2BE-FEB9AD120078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36966-E550-45B9-83A4-931CAB8C4955}" type="sibTrans" cxnId="{54BDD229-AF9E-4FC5-B2BE-FEB9AD120078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FB3940-091D-4FFA-984A-14C7A7C70EC6}">
      <dgm:prSet custT="1"/>
      <dgm:spPr/>
      <dgm:t>
        <a:bodyPr/>
        <a:lstStyle/>
        <a:p>
          <a:pPr rtl="1"/>
          <a:r>
            <a:rPr lang="he-IL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שקיפות </a:t>
          </a:r>
          <a:endParaRPr lang="he-IL" sz="2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C06CC5-A450-43CB-A2F6-D2DA24F3105B}" type="parTrans" cxnId="{CBE98116-0E05-46CC-8214-1E197A4AFB03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7244A7-D9ED-49E0-936E-3F3170BBD855}" type="sibTrans" cxnId="{CBE98116-0E05-46CC-8214-1E197A4AFB03}">
      <dgm:prSet/>
      <dgm:spPr/>
      <dgm:t>
        <a:bodyPr/>
        <a:lstStyle/>
        <a:p>
          <a:pPr rtl="1"/>
          <a:endParaRPr lang="he-IL" sz="23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DEB28A-E4AA-43F1-AE74-1D11A639D909}" type="pres">
      <dgm:prSet presAssocID="{4096BF5A-AB72-4256-AF00-7F76F04406B8}" presName="Name0" presStyleCnt="0">
        <dgm:presLayoutVars>
          <dgm:dir val="rev"/>
          <dgm:animLvl val="lvl"/>
          <dgm:resizeHandles val="exact"/>
        </dgm:presLayoutVars>
      </dgm:prSet>
      <dgm:spPr/>
    </dgm:pt>
    <dgm:pt modelId="{B164E627-DE8E-4451-82E4-F6600CFB3C11}" type="pres">
      <dgm:prSet presAssocID="{FD4260C2-0AF7-4555-98E6-196D571BE528}" presName="composite" presStyleCnt="0"/>
      <dgm:spPr/>
    </dgm:pt>
    <dgm:pt modelId="{BD5DB07B-7DB8-4A56-9D50-6E4EA2F1E40C}" type="pres">
      <dgm:prSet presAssocID="{FD4260C2-0AF7-4555-98E6-196D571BE52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861C46A-C883-4C81-B6A3-72DA2BD1F8B2}" type="pres">
      <dgm:prSet presAssocID="{FD4260C2-0AF7-4555-98E6-196D571BE52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426CBE-DDB9-4D38-9C41-362E81FAC594}" type="pres">
      <dgm:prSet presAssocID="{57249018-9CFF-4AF1-B733-4A09A014ACFC}" presName="space" presStyleCnt="0"/>
      <dgm:spPr/>
    </dgm:pt>
    <dgm:pt modelId="{BDF9CEE6-50D4-45A0-9BDB-1477BB111A10}" type="pres">
      <dgm:prSet presAssocID="{CBFB3940-091D-4FFA-984A-14C7A7C70EC6}" presName="composite" presStyleCnt="0"/>
      <dgm:spPr/>
    </dgm:pt>
    <dgm:pt modelId="{7E82EA03-827C-4689-8502-B17DDBC9D6C0}" type="pres">
      <dgm:prSet presAssocID="{CBFB3940-091D-4FFA-984A-14C7A7C70EC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AAB5C7-8A8B-4929-8190-8DEFD111FECA}" type="pres">
      <dgm:prSet presAssocID="{CBFB3940-091D-4FFA-984A-14C7A7C70EC6}" presName="desTx" presStyleLbl="alignAccFollowNode1" presStyleIdx="1" presStyleCnt="4">
        <dgm:presLayoutVars>
          <dgm:bulletEnabled val="1"/>
        </dgm:presLayoutVars>
      </dgm:prSet>
      <dgm:spPr/>
    </dgm:pt>
    <dgm:pt modelId="{BEF4B9D9-9C1F-4BBC-9576-AB8B4D58567A}" type="pres">
      <dgm:prSet presAssocID="{077244A7-D9ED-49E0-936E-3F3170BBD855}" presName="space" presStyleCnt="0"/>
      <dgm:spPr/>
    </dgm:pt>
    <dgm:pt modelId="{0D02A32A-2BB3-44E9-827A-4F050DBF1C7F}" type="pres">
      <dgm:prSet presAssocID="{603226CF-A82C-48CE-B62E-2AEBE43F8448}" presName="composite" presStyleCnt="0"/>
      <dgm:spPr/>
    </dgm:pt>
    <dgm:pt modelId="{1154082C-408D-4A86-9E29-8B32604BC19B}" type="pres">
      <dgm:prSet presAssocID="{603226CF-A82C-48CE-B62E-2AEBE43F844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286677A-7D5C-4F93-B6CE-8B1075324E8B}" type="pres">
      <dgm:prSet presAssocID="{603226CF-A82C-48CE-B62E-2AEBE43F8448}" presName="desTx" presStyleLbl="alignAccFollowNode1" presStyleIdx="2" presStyleCnt="4">
        <dgm:presLayoutVars>
          <dgm:bulletEnabled val="1"/>
        </dgm:presLayoutVars>
      </dgm:prSet>
      <dgm:spPr/>
    </dgm:pt>
    <dgm:pt modelId="{C382E897-B028-41F6-8712-AB4D111024E3}" type="pres">
      <dgm:prSet presAssocID="{12CA30EF-77DB-46A5-A3F0-F5607F865F4C}" presName="space" presStyleCnt="0"/>
      <dgm:spPr/>
    </dgm:pt>
    <dgm:pt modelId="{1AA622F7-8206-4C4D-AA0F-503582364BBE}" type="pres">
      <dgm:prSet presAssocID="{D528BDB1-E69D-4AE3-A840-42FDFA5B97EA}" presName="composite" presStyleCnt="0"/>
      <dgm:spPr/>
    </dgm:pt>
    <dgm:pt modelId="{1573AAEB-468C-4BC7-89E0-5D6C3BE141BF}" type="pres">
      <dgm:prSet presAssocID="{D528BDB1-E69D-4AE3-A840-42FDFA5B97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9A1EB2-0634-4EFB-A3F0-9C00F6097C6D}" type="pres">
      <dgm:prSet presAssocID="{D528BDB1-E69D-4AE3-A840-42FDFA5B97E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AEEF124-E72E-4070-889E-4F0B22E9C113}" type="presOf" srcId="{D528BDB1-E69D-4AE3-A840-42FDFA5B97EA}" destId="{1573AAEB-468C-4BC7-89E0-5D6C3BE141BF}" srcOrd="0" destOrd="0" presId="urn:microsoft.com/office/officeart/2005/8/layout/hList1"/>
    <dgm:cxn modelId="{2815754E-53A4-445E-8CBE-EFEC5A652B5D}" srcId="{4096BF5A-AB72-4256-AF00-7F76F04406B8}" destId="{603226CF-A82C-48CE-B62E-2AEBE43F8448}" srcOrd="2" destOrd="0" parTransId="{217A4E32-8049-4A70-9178-EAE10C26DC01}" sibTransId="{12CA30EF-77DB-46A5-A3F0-F5607F865F4C}"/>
    <dgm:cxn modelId="{CE172EC0-457F-41B7-BC48-A285BD85D06F}" type="presOf" srcId="{FD4260C2-0AF7-4555-98E6-196D571BE528}" destId="{BD5DB07B-7DB8-4A56-9D50-6E4EA2F1E40C}" srcOrd="0" destOrd="0" presId="urn:microsoft.com/office/officeart/2005/8/layout/hList1"/>
    <dgm:cxn modelId="{CBE98116-0E05-46CC-8214-1E197A4AFB03}" srcId="{4096BF5A-AB72-4256-AF00-7F76F04406B8}" destId="{CBFB3940-091D-4FFA-984A-14C7A7C70EC6}" srcOrd="1" destOrd="0" parTransId="{B4C06CC5-A450-43CB-A2F6-D2DA24F3105B}" sibTransId="{077244A7-D9ED-49E0-936E-3F3170BBD855}"/>
    <dgm:cxn modelId="{FB89AB1E-30A5-48B5-B26D-5E40A40FA272}" type="presOf" srcId="{603226CF-A82C-48CE-B62E-2AEBE43F8448}" destId="{1154082C-408D-4A86-9E29-8B32604BC19B}" srcOrd="0" destOrd="0" presId="urn:microsoft.com/office/officeart/2005/8/layout/hList1"/>
    <dgm:cxn modelId="{60DE1D69-5055-499D-815F-38AD5463F652}" type="presOf" srcId="{CBFB3940-091D-4FFA-984A-14C7A7C70EC6}" destId="{7E82EA03-827C-4689-8502-B17DDBC9D6C0}" srcOrd="0" destOrd="0" presId="urn:microsoft.com/office/officeart/2005/8/layout/hList1"/>
    <dgm:cxn modelId="{C2DA72DD-253B-4F74-BE54-56E108922267}" srcId="{4096BF5A-AB72-4256-AF00-7F76F04406B8}" destId="{FD4260C2-0AF7-4555-98E6-196D571BE528}" srcOrd="0" destOrd="0" parTransId="{392FD136-AA75-4006-B19F-F38ADF8DDFB0}" sibTransId="{57249018-9CFF-4AF1-B733-4A09A014ACFC}"/>
    <dgm:cxn modelId="{E9C45B3D-537C-4D62-8A77-44C5AB3F9919}" type="presOf" srcId="{4096BF5A-AB72-4256-AF00-7F76F04406B8}" destId="{80DEB28A-E4AA-43F1-AE74-1D11A639D909}" srcOrd="0" destOrd="0" presId="urn:microsoft.com/office/officeart/2005/8/layout/hList1"/>
    <dgm:cxn modelId="{54BDD229-AF9E-4FC5-B2BE-FEB9AD120078}" srcId="{4096BF5A-AB72-4256-AF00-7F76F04406B8}" destId="{D528BDB1-E69D-4AE3-A840-42FDFA5B97EA}" srcOrd="3" destOrd="0" parTransId="{775EEA6E-1130-4AB2-8563-50FAFF311B88}" sibTransId="{0D036966-E550-45B9-83A4-931CAB8C4955}"/>
    <dgm:cxn modelId="{470CB49D-2A4A-4D74-A2E6-5A3FA555033D}" type="presParOf" srcId="{80DEB28A-E4AA-43F1-AE74-1D11A639D909}" destId="{B164E627-DE8E-4451-82E4-F6600CFB3C11}" srcOrd="0" destOrd="0" presId="urn:microsoft.com/office/officeart/2005/8/layout/hList1"/>
    <dgm:cxn modelId="{0096BAA0-58C4-4F68-96B6-7D9C051EA60F}" type="presParOf" srcId="{B164E627-DE8E-4451-82E4-F6600CFB3C11}" destId="{BD5DB07B-7DB8-4A56-9D50-6E4EA2F1E40C}" srcOrd="0" destOrd="0" presId="urn:microsoft.com/office/officeart/2005/8/layout/hList1"/>
    <dgm:cxn modelId="{1075FC54-B8E7-4DD8-9DA5-831675FA8230}" type="presParOf" srcId="{B164E627-DE8E-4451-82E4-F6600CFB3C11}" destId="{0861C46A-C883-4C81-B6A3-72DA2BD1F8B2}" srcOrd="1" destOrd="0" presId="urn:microsoft.com/office/officeart/2005/8/layout/hList1"/>
    <dgm:cxn modelId="{E1F3CC64-20E4-4B66-82E7-0B9B34C2182F}" type="presParOf" srcId="{80DEB28A-E4AA-43F1-AE74-1D11A639D909}" destId="{3C426CBE-DDB9-4D38-9C41-362E81FAC594}" srcOrd="1" destOrd="0" presId="urn:microsoft.com/office/officeart/2005/8/layout/hList1"/>
    <dgm:cxn modelId="{FE9E5CFD-78D7-43F8-8B62-E8983D966D5B}" type="presParOf" srcId="{80DEB28A-E4AA-43F1-AE74-1D11A639D909}" destId="{BDF9CEE6-50D4-45A0-9BDB-1477BB111A10}" srcOrd="2" destOrd="0" presId="urn:microsoft.com/office/officeart/2005/8/layout/hList1"/>
    <dgm:cxn modelId="{F7D2DFC4-1571-4893-BA48-8BB7115A4CD1}" type="presParOf" srcId="{BDF9CEE6-50D4-45A0-9BDB-1477BB111A10}" destId="{7E82EA03-827C-4689-8502-B17DDBC9D6C0}" srcOrd="0" destOrd="0" presId="urn:microsoft.com/office/officeart/2005/8/layout/hList1"/>
    <dgm:cxn modelId="{54E23A1C-C854-406C-A3CF-3EC8327A9414}" type="presParOf" srcId="{BDF9CEE6-50D4-45A0-9BDB-1477BB111A10}" destId="{8BAAB5C7-8A8B-4929-8190-8DEFD111FECA}" srcOrd="1" destOrd="0" presId="urn:microsoft.com/office/officeart/2005/8/layout/hList1"/>
    <dgm:cxn modelId="{5547DC8C-B7A4-4112-920F-790C3B635030}" type="presParOf" srcId="{80DEB28A-E4AA-43F1-AE74-1D11A639D909}" destId="{BEF4B9D9-9C1F-4BBC-9576-AB8B4D58567A}" srcOrd="3" destOrd="0" presId="urn:microsoft.com/office/officeart/2005/8/layout/hList1"/>
    <dgm:cxn modelId="{BD19FA6E-2CE7-4CC4-ADCE-A2972B3D788E}" type="presParOf" srcId="{80DEB28A-E4AA-43F1-AE74-1D11A639D909}" destId="{0D02A32A-2BB3-44E9-827A-4F050DBF1C7F}" srcOrd="4" destOrd="0" presId="urn:microsoft.com/office/officeart/2005/8/layout/hList1"/>
    <dgm:cxn modelId="{7B0D2ECD-D5E3-4EF2-BB67-5F02DA29C268}" type="presParOf" srcId="{0D02A32A-2BB3-44E9-827A-4F050DBF1C7F}" destId="{1154082C-408D-4A86-9E29-8B32604BC19B}" srcOrd="0" destOrd="0" presId="urn:microsoft.com/office/officeart/2005/8/layout/hList1"/>
    <dgm:cxn modelId="{EDCF768F-132A-48D9-8FE0-4BCAE43A2896}" type="presParOf" srcId="{0D02A32A-2BB3-44E9-827A-4F050DBF1C7F}" destId="{3286677A-7D5C-4F93-B6CE-8B1075324E8B}" srcOrd="1" destOrd="0" presId="urn:microsoft.com/office/officeart/2005/8/layout/hList1"/>
    <dgm:cxn modelId="{7BD701F6-1322-49A8-833E-6BCBE11E69FB}" type="presParOf" srcId="{80DEB28A-E4AA-43F1-AE74-1D11A639D909}" destId="{C382E897-B028-41F6-8712-AB4D111024E3}" srcOrd="5" destOrd="0" presId="urn:microsoft.com/office/officeart/2005/8/layout/hList1"/>
    <dgm:cxn modelId="{694B9472-4E09-4B48-B944-7494887ED6CD}" type="presParOf" srcId="{80DEB28A-E4AA-43F1-AE74-1D11A639D909}" destId="{1AA622F7-8206-4C4D-AA0F-503582364BBE}" srcOrd="6" destOrd="0" presId="urn:microsoft.com/office/officeart/2005/8/layout/hList1"/>
    <dgm:cxn modelId="{F092E4A1-F463-49A3-B166-116DCFB45BC2}" type="presParOf" srcId="{1AA622F7-8206-4C4D-AA0F-503582364BBE}" destId="{1573AAEB-468C-4BC7-89E0-5D6C3BE141BF}" srcOrd="0" destOrd="0" presId="urn:microsoft.com/office/officeart/2005/8/layout/hList1"/>
    <dgm:cxn modelId="{2A9B2520-D262-49E9-92E2-5FED9C9EFB72}" type="presParOf" srcId="{1AA622F7-8206-4C4D-AA0F-503582364BBE}" destId="{549A1EB2-0634-4EFB-A3F0-9C00F6097C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F103D-ADE7-4283-8506-0D3B1C5C3377}">
      <dsp:nvSpPr>
        <dsp:cNvPr id="0" name=""/>
        <dsp:cNvSpPr/>
      </dsp:nvSpPr>
      <dsp:spPr>
        <a:xfrm>
          <a:off x="7015113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05.11.13</a:t>
          </a:r>
          <a:endParaRPr lang="he-IL" sz="1700" b="1" kern="1200" dirty="0"/>
        </a:p>
      </dsp:txBody>
      <dsp:txXfrm>
        <a:off x="7015113" y="0"/>
        <a:ext cx="1669356" cy="648072"/>
      </dsp:txXfrm>
    </dsp:sp>
    <dsp:sp modelId="{E7373EC6-7416-4246-A968-2FF758C0A679}">
      <dsp:nvSpPr>
        <dsp:cNvPr id="0" name=""/>
        <dsp:cNvSpPr/>
      </dsp:nvSpPr>
      <dsp:spPr>
        <a:xfrm rot="10800000">
          <a:off x="6494274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6494274" y="117035"/>
        <a:ext cx="353903" cy="414000"/>
      </dsp:txXfrm>
    </dsp:sp>
    <dsp:sp modelId="{13A728B3-50E7-4FE6-A94C-5CCF0BE09AC6}">
      <dsp:nvSpPr>
        <dsp:cNvPr id="0" name=""/>
        <dsp:cNvSpPr/>
      </dsp:nvSpPr>
      <dsp:spPr>
        <a:xfrm>
          <a:off x="4678015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עד 31.12.13</a:t>
          </a:r>
          <a:endParaRPr lang="he-IL" sz="1700" b="1" kern="1200" dirty="0"/>
        </a:p>
      </dsp:txBody>
      <dsp:txXfrm>
        <a:off x="4678015" y="0"/>
        <a:ext cx="1669356" cy="648072"/>
      </dsp:txXfrm>
    </dsp:sp>
    <dsp:sp modelId="{C78155B0-70DB-41A7-8794-8D4A5CAAD203}">
      <dsp:nvSpPr>
        <dsp:cNvPr id="0" name=""/>
        <dsp:cNvSpPr/>
      </dsp:nvSpPr>
      <dsp:spPr>
        <a:xfrm rot="10800000">
          <a:off x="4157176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4157176" y="117035"/>
        <a:ext cx="353903" cy="414000"/>
      </dsp:txXfrm>
    </dsp:sp>
    <dsp:sp modelId="{1348CBB2-9EA5-410F-877E-D0EB41CDB5DF}">
      <dsp:nvSpPr>
        <dsp:cNvPr id="0" name=""/>
        <dsp:cNvSpPr/>
      </dsp:nvSpPr>
      <dsp:spPr>
        <a:xfrm>
          <a:off x="2340916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במהלך 2014</a:t>
          </a:r>
          <a:endParaRPr lang="he-IL" sz="1700" b="1" kern="1200" dirty="0"/>
        </a:p>
      </dsp:txBody>
      <dsp:txXfrm>
        <a:off x="2340916" y="0"/>
        <a:ext cx="1669356" cy="648072"/>
      </dsp:txXfrm>
    </dsp:sp>
    <dsp:sp modelId="{FF5EDF31-2012-48EB-A531-C5B3E5897666}">
      <dsp:nvSpPr>
        <dsp:cNvPr id="0" name=""/>
        <dsp:cNvSpPr/>
      </dsp:nvSpPr>
      <dsp:spPr>
        <a:xfrm rot="10800000">
          <a:off x="1820077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1820077" y="117035"/>
        <a:ext cx="353903" cy="414000"/>
      </dsp:txXfrm>
    </dsp:sp>
    <dsp:sp modelId="{969B9C51-230E-45F7-A6A2-328953C2D8E1}">
      <dsp:nvSpPr>
        <dsp:cNvPr id="0" name=""/>
        <dsp:cNvSpPr/>
      </dsp:nvSpPr>
      <dsp:spPr>
        <a:xfrm>
          <a:off x="3818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31.12.14</a:t>
          </a:r>
          <a:endParaRPr lang="he-IL" sz="1700" b="1" kern="1200" dirty="0"/>
        </a:p>
      </dsp:txBody>
      <dsp:txXfrm>
        <a:off x="3818" y="0"/>
        <a:ext cx="1669356" cy="6480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F103D-ADE7-4283-8506-0D3B1C5C3377}">
      <dsp:nvSpPr>
        <dsp:cNvPr id="0" name=""/>
        <dsp:cNvSpPr/>
      </dsp:nvSpPr>
      <dsp:spPr>
        <a:xfrm>
          <a:off x="7015113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05.11.13</a:t>
          </a:r>
          <a:endParaRPr lang="he-IL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15113" y="0"/>
        <a:ext cx="1669356" cy="648072"/>
      </dsp:txXfrm>
    </dsp:sp>
    <dsp:sp modelId="{E7373EC6-7416-4246-A968-2FF758C0A679}">
      <dsp:nvSpPr>
        <dsp:cNvPr id="0" name=""/>
        <dsp:cNvSpPr/>
      </dsp:nvSpPr>
      <dsp:spPr>
        <a:xfrm rot="10800000">
          <a:off x="6494274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/>
        </a:p>
      </dsp:txBody>
      <dsp:txXfrm rot="10800000">
        <a:off x="6494274" y="117035"/>
        <a:ext cx="353903" cy="414000"/>
      </dsp:txXfrm>
    </dsp:sp>
    <dsp:sp modelId="{13A728B3-50E7-4FE6-A94C-5CCF0BE09AC6}">
      <dsp:nvSpPr>
        <dsp:cNvPr id="0" name=""/>
        <dsp:cNvSpPr/>
      </dsp:nvSpPr>
      <dsp:spPr>
        <a:xfrm>
          <a:off x="4678015" y="0"/>
          <a:ext cx="1669356" cy="64807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2000" b="1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8015" y="0"/>
        <a:ext cx="1669356" cy="648072"/>
      </dsp:txXfrm>
    </dsp:sp>
    <dsp:sp modelId="{C78155B0-70DB-41A7-8794-8D4A5CAAD203}">
      <dsp:nvSpPr>
        <dsp:cNvPr id="0" name=""/>
        <dsp:cNvSpPr/>
      </dsp:nvSpPr>
      <dsp:spPr>
        <a:xfrm rot="10800000">
          <a:off x="4157176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157176" y="117035"/>
        <a:ext cx="353903" cy="414000"/>
      </dsp:txXfrm>
    </dsp:sp>
    <dsp:sp modelId="{1348CBB2-9EA5-410F-877E-D0EB41CDB5DF}">
      <dsp:nvSpPr>
        <dsp:cNvPr id="0" name=""/>
        <dsp:cNvSpPr/>
      </dsp:nvSpPr>
      <dsp:spPr>
        <a:xfrm>
          <a:off x="2340916" y="0"/>
          <a:ext cx="1669356" cy="64807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מהלך 2014</a:t>
          </a:r>
          <a:endParaRPr lang="he-IL" sz="2000" b="1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40916" y="0"/>
        <a:ext cx="1669356" cy="648072"/>
      </dsp:txXfrm>
    </dsp:sp>
    <dsp:sp modelId="{FF5EDF31-2012-48EB-A531-C5B3E5897666}">
      <dsp:nvSpPr>
        <dsp:cNvPr id="0" name=""/>
        <dsp:cNvSpPr/>
      </dsp:nvSpPr>
      <dsp:spPr>
        <a:xfrm rot="10800000">
          <a:off x="1820077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20077" y="117035"/>
        <a:ext cx="353903" cy="414000"/>
      </dsp:txXfrm>
    </dsp:sp>
    <dsp:sp modelId="{969B9C51-230E-45F7-A6A2-328953C2D8E1}">
      <dsp:nvSpPr>
        <dsp:cNvPr id="0" name=""/>
        <dsp:cNvSpPr/>
      </dsp:nvSpPr>
      <dsp:spPr>
        <a:xfrm>
          <a:off x="3818" y="0"/>
          <a:ext cx="1669356" cy="64807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31.12.14</a:t>
          </a:r>
          <a:endParaRPr lang="he-IL" sz="2000" b="1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8" y="0"/>
        <a:ext cx="1669356" cy="6480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F103D-ADE7-4283-8506-0D3B1C5C3377}">
      <dsp:nvSpPr>
        <dsp:cNvPr id="0" name=""/>
        <dsp:cNvSpPr/>
      </dsp:nvSpPr>
      <dsp:spPr>
        <a:xfrm>
          <a:off x="7015113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05.11.13</a:t>
          </a:r>
          <a:endParaRPr lang="he-IL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15113" y="0"/>
        <a:ext cx="1669356" cy="648072"/>
      </dsp:txXfrm>
    </dsp:sp>
    <dsp:sp modelId="{E7373EC6-7416-4246-A968-2FF758C0A679}">
      <dsp:nvSpPr>
        <dsp:cNvPr id="0" name=""/>
        <dsp:cNvSpPr/>
      </dsp:nvSpPr>
      <dsp:spPr>
        <a:xfrm rot="10800000">
          <a:off x="6494274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/>
        </a:p>
      </dsp:txBody>
      <dsp:txXfrm rot="10800000">
        <a:off x="6494274" y="117035"/>
        <a:ext cx="353903" cy="414000"/>
      </dsp:txXfrm>
    </dsp:sp>
    <dsp:sp modelId="{13A728B3-50E7-4FE6-A94C-5CCF0BE09AC6}">
      <dsp:nvSpPr>
        <dsp:cNvPr id="0" name=""/>
        <dsp:cNvSpPr/>
      </dsp:nvSpPr>
      <dsp:spPr>
        <a:xfrm>
          <a:off x="4678015" y="0"/>
          <a:ext cx="1669356" cy="64807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2000" b="1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8015" y="0"/>
        <a:ext cx="1669356" cy="648072"/>
      </dsp:txXfrm>
    </dsp:sp>
    <dsp:sp modelId="{C78155B0-70DB-41A7-8794-8D4A5CAAD203}">
      <dsp:nvSpPr>
        <dsp:cNvPr id="0" name=""/>
        <dsp:cNvSpPr/>
      </dsp:nvSpPr>
      <dsp:spPr>
        <a:xfrm rot="10800000">
          <a:off x="4157176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4157176" y="117035"/>
        <a:ext cx="353903" cy="414000"/>
      </dsp:txXfrm>
    </dsp:sp>
    <dsp:sp modelId="{1348CBB2-9EA5-410F-877E-D0EB41CDB5DF}">
      <dsp:nvSpPr>
        <dsp:cNvPr id="0" name=""/>
        <dsp:cNvSpPr/>
      </dsp:nvSpPr>
      <dsp:spPr>
        <a:xfrm>
          <a:off x="2340916" y="0"/>
          <a:ext cx="1669356" cy="64807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מהלך 2014</a:t>
          </a:r>
          <a:endParaRPr lang="he-IL" sz="2000" b="1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40916" y="0"/>
        <a:ext cx="1669356" cy="648072"/>
      </dsp:txXfrm>
    </dsp:sp>
    <dsp:sp modelId="{FF5EDF31-2012-48EB-A531-C5B3E5897666}">
      <dsp:nvSpPr>
        <dsp:cNvPr id="0" name=""/>
        <dsp:cNvSpPr/>
      </dsp:nvSpPr>
      <dsp:spPr>
        <a:xfrm rot="10800000">
          <a:off x="1820077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20077" y="117035"/>
        <a:ext cx="353903" cy="414000"/>
      </dsp:txXfrm>
    </dsp:sp>
    <dsp:sp modelId="{969B9C51-230E-45F7-A6A2-328953C2D8E1}">
      <dsp:nvSpPr>
        <dsp:cNvPr id="0" name=""/>
        <dsp:cNvSpPr/>
      </dsp:nvSpPr>
      <dsp:spPr>
        <a:xfrm>
          <a:off x="3818" y="0"/>
          <a:ext cx="1669356" cy="64807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31.12.14</a:t>
          </a:r>
          <a:endParaRPr lang="he-IL" sz="2000" b="1" kern="1200" dirty="0">
            <a:solidFill>
              <a:schemeClr val="tx1">
                <a:lumMod val="50000"/>
                <a:lumOff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8" y="0"/>
        <a:ext cx="1669356" cy="6480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F103D-ADE7-4283-8506-0D3B1C5C3377}">
      <dsp:nvSpPr>
        <dsp:cNvPr id="0" name=""/>
        <dsp:cNvSpPr/>
      </dsp:nvSpPr>
      <dsp:spPr>
        <a:xfrm>
          <a:off x="7015113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chemeClr val="bg1">
                  <a:lumMod val="75000"/>
                </a:schemeClr>
              </a:solidFill>
            </a:rPr>
            <a:t>05.11.13</a:t>
          </a:r>
          <a:endParaRPr lang="he-IL" sz="17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7015113" y="0"/>
        <a:ext cx="1669356" cy="648072"/>
      </dsp:txXfrm>
    </dsp:sp>
    <dsp:sp modelId="{E7373EC6-7416-4246-A968-2FF758C0A679}">
      <dsp:nvSpPr>
        <dsp:cNvPr id="0" name=""/>
        <dsp:cNvSpPr/>
      </dsp:nvSpPr>
      <dsp:spPr>
        <a:xfrm rot="10800000">
          <a:off x="6494274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6494274" y="117035"/>
        <a:ext cx="353903" cy="414000"/>
      </dsp:txXfrm>
    </dsp:sp>
    <dsp:sp modelId="{13A728B3-50E7-4FE6-A94C-5CCF0BE09AC6}">
      <dsp:nvSpPr>
        <dsp:cNvPr id="0" name=""/>
        <dsp:cNvSpPr/>
      </dsp:nvSpPr>
      <dsp:spPr>
        <a:xfrm>
          <a:off x="4678015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17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8015" y="0"/>
        <a:ext cx="1669356" cy="648072"/>
      </dsp:txXfrm>
    </dsp:sp>
    <dsp:sp modelId="{C78155B0-70DB-41A7-8794-8D4A5CAAD203}">
      <dsp:nvSpPr>
        <dsp:cNvPr id="0" name=""/>
        <dsp:cNvSpPr/>
      </dsp:nvSpPr>
      <dsp:spPr>
        <a:xfrm rot="10800000">
          <a:off x="4157176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4157176" y="117035"/>
        <a:ext cx="353903" cy="414000"/>
      </dsp:txXfrm>
    </dsp:sp>
    <dsp:sp modelId="{1348CBB2-9EA5-410F-877E-D0EB41CDB5DF}">
      <dsp:nvSpPr>
        <dsp:cNvPr id="0" name=""/>
        <dsp:cNvSpPr/>
      </dsp:nvSpPr>
      <dsp:spPr>
        <a:xfrm>
          <a:off x="2340916" y="0"/>
          <a:ext cx="1669356" cy="64807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מהלך 2014</a:t>
          </a:r>
          <a:endParaRPr lang="he-IL" sz="1700" b="1" kern="1200" dirty="0"/>
        </a:p>
      </dsp:txBody>
      <dsp:txXfrm>
        <a:off x="2340916" y="0"/>
        <a:ext cx="1669356" cy="648072"/>
      </dsp:txXfrm>
    </dsp:sp>
    <dsp:sp modelId="{FF5EDF31-2012-48EB-A531-C5B3E5897666}">
      <dsp:nvSpPr>
        <dsp:cNvPr id="0" name=""/>
        <dsp:cNvSpPr/>
      </dsp:nvSpPr>
      <dsp:spPr>
        <a:xfrm rot="10800000">
          <a:off x="1820077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1820077" y="117035"/>
        <a:ext cx="353903" cy="414000"/>
      </dsp:txXfrm>
    </dsp:sp>
    <dsp:sp modelId="{969B9C51-230E-45F7-A6A2-328953C2D8E1}">
      <dsp:nvSpPr>
        <dsp:cNvPr id="0" name=""/>
        <dsp:cNvSpPr/>
      </dsp:nvSpPr>
      <dsp:spPr>
        <a:xfrm>
          <a:off x="3818" y="0"/>
          <a:ext cx="1669356" cy="64807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31.12.14</a:t>
          </a:r>
          <a:endParaRPr lang="he-IL" sz="1700" b="1" kern="1200" dirty="0"/>
        </a:p>
      </dsp:txBody>
      <dsp:txXfrm>
        <a:off x="3818" y="0"/>
        <a:ext cx="1669356" cy="6480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F103D-ADE7-4283-8506-0D3B1C5C3377}">
      <dsp:nvSpPr>
        <dsp:cNvPr id="0" name=""/>
        <dsp:cNvSpPr/>
      </dsp:nvSpPr>
      <dsp:spPr>
        <a:xfrm>
          <a:off x="7015113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chemeClr val="bg1">
                  <a:lumMod val="75000"/>
                </a:schemeClr>
              </a:solidFill>
            </a:rPr>
            <a:t>05.11.13</a:t>
          </a:r>
          <a:endParaRPr lang="he-IL" sz="17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7015113" y="0"/>
        <a:ext cx="1669356" cy="648072"/>
      </dsp:txXfrm>
    </dsp:sp>
    <dsp:sp modelId="{E7373EC6-7416-4246-A968-2FF758C0A679}">
      <dsp:nvSpPr>
        <dsp:cNvPr id="0" name=""/>
        <dsp:cNvSpPr/>
      </dsp:nvSpPr>
      <dsp:spPr>
        <a:xfrm rot="10800000">
          <a:off x="6494274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6494274" y="117035"/>
        <a:ext cx="353903" cy="414000"/>
      </dsp:txXfrm>
    </dsp:sp>
    <dsp:sp modelId="{13A728B3-50E7-4FE6-A94C-5CCF0BE09AC6}">
      <dsp:nvSpPr>
        <dsp:cNvPr id="0" name=""/>
        <dsp:cNvSpPr/>
      </dsp:nvSpPr>
      <dsp:spPr>
        <a:xfrm>
          <a:off x="4678015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1700" b="1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8015" y="0"/>
        <a:ext cx="1669356" cy="648072"/>
      </dsp:txXfrm>
    </dsp:sp>
    <dsp:sp modelId="{C78155B0-70DB-41A7-8794-8D4A5CAAD203}">
      <dsp:nvSpPr>
        <dsp:cNvPr id="0" name=""/>
        <dsp:cNvSpPr/>
      </dsp:nvSpPr>
      <dsp:spPr>
        <a:xfrm rot="10800000">
          <a:off x="4157176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4157176" y="117035"/>
        <a:ext cx="353903" cy="414000"/>
      </dsp:txXfrm>
    </dsp:sp>
    <dsp:sp modelId="{1348CBB2-9EA5-410F-877E-D0EB41CDB5DF}">
      <dsp:nvSpPr>
        <dsp:cNvPr id="0" name=""/>
        <dsp:cNvSpPr/>
      </dsp:nvSpPr>
      <dsp:spPr>
        <a:xfrm>
          <a:off x="2340916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rgbClr val="FFFF00"/>
              </a:solidFill>
            </a:rPr>
            <a:t>מהלך 2014</a:t>
          </a:r>
          <a:endParaRPr lang="he-IL" sz="1700" b="1" kern="1200" dirty="0">
            <a:solidFill>
              <a:srgbClr val="FFFF00"/>
            </a:solidFill>
          </a:endParaRPr>
        </a:p>
      </dsp:txBody>
      <dsp:txXfrm>
        <a:off x="2340916" y="0"/>
        <a:ext cx="1669356" cy="648072"/>
      </dsp:txXfrm>
    </dsp:sp>
    <dsp:sp modelId="{FF5EDF31-2012-48EB-A531-C5B3E5897666}">
      <dsp:nvSpPr>
        <dsp:cNvPr id="0" name=""/>
        <dsp:cNvSpPr/>
      </dsp:nvSpPr>
      <dsp:spPr>
        <a:xfrm rot="10800000">
          <a:off x="1820077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1820077" y="117035"/>
        <a:ext cx="353903" cy="414000"/>
      </dsp:txXfrm>
    </dsp:sp>
    <dsp:sp modelId="{969B9C51-230E-45F7-A6A2-328953C2D8E1}">
      <dsp:nvSpPr>
        <dsp:cNvPr id="0" name=""/>
        <dsp:cNvSpPr/>
      </dsp:nvSpPr>
      <dsp:spPr>
        <a:xfrm>
          <a:off x="3818" y="0"/>
          <a:ext cx="1669356" cy="64807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/>
            <a:t>31.12.14</a:t>
          </a:r>
          <a:endParaRPr lang="he-IL" sz="1700" b="1" kern="1200" dirty="0"/>
        </a:p>
      </dsp:txBody>
      <dsp:txXfrm>
        <a:off x="3818" y="0"/>
        <a:ext cx="1669356" cy="6480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CF103D-ADE7-4283-8506-0D3B1C5C3377}">
      <dsp:nvSpPr>
        <dsp:cNvPr id="0" name=""/>
        <dsp:cNvSpPr/>
      </dsp:nvSpPr>
      <dsp:spPr>
        <a:xfrm>
          <a:off x="7015113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smtClean="0">
              <a:solidFill>
                <a:schemeClr val="bg1">
                  <a:lumMod val="75000"/>
                </a:schemeClr>
              </a:solidFill>
            </a:rPr>
            <a:t>05.11.13</a:t>
          </a:r>
          <a:endParaRPr lang="he-IL" sz="17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7015113" y="0"/>
        <a:ext cx="1669356" cy="648072"/>
      </dsp:txXfrm>
    </dsp:sp>
    <dsp:sp modelId="{E7373EC6-7416-4246-A968-2FF758C0A679}">
      <dsp:nvSpPr>
        <dsp:cNvPr id="0" name=""/>
        <dsp:cNvSpPr/>
      </dsp:nvSpPr>
      <dsp:spPr>
        <a:xfrm rot="10800000">
          <a:off x="6494274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6494274" y="117035"/>
        <a:ext cx="353903" cy="414000"/>
      </dsp:txXfrm>
    </dsp:sp>
    <dsp:sp modelId="{13A728B3-50E7-4FE6-A94C-5CCF0BE09AC6}">
      <dsp:nvSpPr>
        <dsp:cNvPr id="0" name=""/>
        <dsp:cNvSpPr/>
      </dsp:nvSpPr>
      <dsp:spPr>
        <a:xfrm>
          <a:off x="4678015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עד 31.12.13</a:t>
          </a:r>
          <a:endParaRPr lang="he-IL" sz="1700" b="1" kern="1200" dirty="0">
            <a:solidFill>
              <a:schemeClr val="bg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78015" y="0"/>
        <a:ext cx="1669356" cy="648072"/>
      </dsp:txXfrm>
    </dsp:sp>
    <dsp:sp modelId="{C78155B0-70DB-41A7-8794-8D4A5CAAD203}">
      <dsp:nvSpPr>
        <dsp:cNvPr id="0" name=""/>
        <dsp:cNvSpPr/>
      </dsp:nvSpPr>
      <dsp:spPr>
        <a:xfrm rot="10800000">
          <a:off x="4157176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4157176" y="117035"/>
        <a:ext cx="353903" cy="414000"/>
      </dsp:txXfrm>
    </dsp:sp>
    <dsp:sp modelId="{1348CBB2-9EA5-410F-877E-D0EB41CDB5DF}">
      <dsp:nvSpPr>
        <dsp:cNvPr id="0" name=""/>
        <dsp:cNvSpPr/>
      </dsp:nvSpPr>
      <dsp:spPr>
        <a:xfrm>
          <a:off x="2340916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chemeClr val="bg1">
                  <a:lumMod val="75000"/>
                </a:schemeClr>
              </a:solidFill>
            </a:rPr>
            <a:t>מהלך 2014</a:t>
          </a:r>
          <a:endParaRPr lang="he-IL" sz="1700" b="1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2340916" y="0"/>
        <a:ext cx="1669356" cy="648072"/>
      </dsp:txXfrm>
    </dsp:sp>
    <dsp:sp modelId="{FF5EDF31-2012-48EB-A531-C5B3E5897666}">
      <dsp:nvSpPr>
        <dsp:cNvPr id="0" name=""/>
        <dsp:cNvSpPr/>
      </dsp:nvSpPr>
      <dsp:spPr>
        <a:xfrm rot="10800000">
          <a:off x="1820077" y="117035"/>
          <a:ext cx="353903" cy="414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700" b="1" kern="1200"/>
        </a:p>
      </dsp:txBody>
      <dsp:txXfrm rot="10800000">
        <a:off x="1820077" y="117035"/>
        <a:ext cx="353903" cy="414000"/>
      </dsp:txXfrm>
    </dsp:sp>
    <dsp:sp modelId="{969B9C51-230E-45F7-A6A2-328953C2D8E1}">
      <dsp:nvSpPr>
        <dsp:cNvPr id="0" name=""/>
        <dsp:cNvSpPr/>
      </dsp:nvSpPr>
      <dsp:spPr>
        <a:xfrm>
          <a:off x="3818" y="0"/>
          <a:ext cx="1669356" cy="648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700" b="1" kern="1200" dirty="0" smtClean="0">
              <a:solidFill>
                <a:srgbClr val="FFFF00"/>
              </a:solidFill>
            </a:rPr>
            <a:t>31.12.14</a:t>
          </a:r>
          <a:endParaRPr lang="he-IL" sz="1700" b="1" kern="1200" dirty="0">
            <a:solidFill>
              <a:srgbClr val="FFFF00"/>
            </a:solidFill>
          </a:endParaRPr>
        </a:p>
      </dsp:txBody>
      <dsp:txXfrm>
        <a:off x="3818" y="0"/>
        <a:ext cx="1669356" cy="64807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5DB07B-7DB8-4A56-9D50-6E4EA2F1E40C}">
      <dsp:nvSpPr>
        <dsp:cNvPr id="0" name=""/>
        <dsp:cNvSpPr/>
      </dsp:nvSpPr>
      <dsp:spPr>
        <a:xfrm>
          <a:off x="6479698" y="343133"/>
          <a:ext cx="1893727" cy="75749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יעילות</a:t>
          </a:r>
          <a:endParaRPr lang="he-IL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79698" y="343133"/>
        <a:ext cx="1893727" cy="757491"/>
      </dsp:txXfrm>
    </dsp:sp>
    <dsp:sp modelId="{0861C46A-C883-4C81-B6A3-72DA2BD1F8B2}">
      <dsp:nvSpPr>
        <dsp:cNvPr id="0" name=""/>
        <dsp:cNvSpPr/>
      </dsp:nvSpPr>
      <dsp:spPr>
        <a:xfrm>
          <a:off x="6479698" y="1100624"/>
          <a:ext cx="1893727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2EA03-827C-4689-8502-B17DDBC9D6C0}">
      <dsp:nvSpPr>
        <dsp:cNvPr id="0" name=""/>
        <dsp:cNvSpPr/>
      </dsp:nvSpPr>
      <dsp:spPr>
        <a:xfrm>
          <a:off x="4320848" y="343133"/>
          <a:ext cx="1893727" cy="757491"/>
        </a:xfrm>
        <a:prstGeom prst="rect">
          <a:avLst/>
        </a:prstGeom>
        <a:gradFill rotWithShape="0">
          <a:gsLst>
            <a:gs pos="0">
              <a:schemeClr val="accent3">
                <a:hueOff val="-5513091"/>
                <a:satOff val="8941"/>
                <a:lumOff val="66"/>
                <a:alphaOff val="0"/>
                <a:shade val="51000"/>
                <a:satMod val="130000"/>
              </a:schemeClr>
            </a:gs>
            <a:gs pos="80000">
              <a:schemeClr val="accent3">
                <a:hueOff val="-5513091"/>
                <a:satOff val="8941"/>
                <a:lumOff val="66"/>
                <a:alphaOff val="0"/>
                <a:shade val="93000"/>
                <a:satMod val="130000"/>
              </a:schemeClr>
            </a:gs>
            <a:gs pos="100000">
              <a:schemeClr val="accent3">
                <a:hueOff val="-5513091"/>
                <a:satOff val="8941"/>
                <a:lumOff val="6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5513091"/>
              <a:satOff val="8941"/>
              <a:lumOff val="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שקיפות </a:t>
          </a:r>
          <a:endParaRPr lang="he-IL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0848" y="343133"/>
        <a:ext cx="1893727" cy="757491"/>
      </dsp:txXfrm>
    </dsp:sp>
    <dsp:sp modelId="{8BAAB5C7-8A8B-4929-8190-8DEFD111FECA}">
      <dsp:nvSpPr>
        <dsp:cNvPr id="0" name=""/>
        <dsp:cNvSpPr/>
      </dsp:nvSpPr>
      <dsp:spPr>
        <a:xfrm>
          <a:off x="4320848" y="1100624"/>
          <a:ext cx="1893727" cy="2854800"/>
        </a:xfrm>
        <a:prstGeom prst="rect">
          <a:avLst/>
        </a:prstGeom>
        <a:solidFill>
          <a:schemeClr val="accent3">
            <a:tint val="40000"/>
            <a:alpha val="90000"/>
            <a:hueOff val="-5687897"/>
            <a:satOff val="6484"/>
            <a:lumOff val="44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5687897"/>
              <a:satOff val="6484"/>
              <a:lumOff val="4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4082C-408D-4A86-9E29-8B32604BC19B}">
      <dsp:nvSpPr>
        <dsp:cNvPr id="0" name=""/>
        <dsp:cNvSpPr/>
      </dsp:nvSpPr>
      <dsp:spPr>
        <a:xfrm>
          <a:off x="2161999" y="343133"/>
          <a:ext cx="1893727" cy="757491"/>
        </a:xfrm>
        <a:prstGeom prst="rect">
          <a:avLst/>
        </a:prstGeom>
        <a:gradFill rotWithShape="0">
          <a:gsLst>
            <a:gs pos="0">
              <a:schemeClr val="accent3">
                <a:hueOff val="-11026182"/>
                <a:satOff val="17881"/>
                <a:lumOff val="131"/>
                <a:alphaOff val="0"/>
                <a:shade val="51000"/>
                <a:satMod val="130000"/>
              </a:schemeClr>
            </a:gs>
            <a:gs pos="80000">
              <a:schemeClr val="accent3">
                <a:hueOff val="-11026182"/>
                <a:satOff val="17881"/>
                <a:lumOff val="131"/>
                <a:alphaOff val="0"/>
                <a:shade val="93000"/>
                <a:satMod val="130000"/>
              </a:schemeClr>
            </a:gs>
            <a:gs pos="100000">
              <a:schemeClr val="accent3">
                <a:hueOff val="-11026182"/>
                <a:satOff val="17881"/>
                <a:lumOff val="1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1026182"/>
              <a:satOff val="17881"/>
              <a:lumOff val="1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הוגנות</a:t>
          </a:r>
          <a:endParaRPr lang="he-IL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1999" y="343133"/>
        <a:ext cx="1893727" cy="757491"/>
      </dsp:txXfrm>
    </dsp:sp>
    <dsp:sp modelId="{3286677A-7D5C-4F93-B6CE-8B1075324E8B}">
      <dsp:nvSpPr>
        <dsp:cNvPr id="0" name=""/>
        <dsp:cNvSpPr/>
      </dsp:nvSpPr>
      <dsp:spPr>
        <a:xfrm>
          <a:off x="2161999" y="1100624"/>
          <a:ext cx="1893727" cy="2854800"/>
        </a:xfrm>
        <a:prstGeom prst="rect">
          <a:avLst/>
        </a:prstGeom>
        <a:solidFill>
          <a:schemeClr val="accent3">
            <a:tint val="40000"/>
            <a:alpha val="90000"/>
            <a:hueOff val="-11375793"/>
            <a:satOff val="12968"/>
            <a:lumOff val="88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1375793"/>
              <a:satOff val="12968"/>
              <a:lumOff val="8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3AAEB-468C-4BC7-89E0-5D6C3BE141BF}">
      <dsp:nvSpPr>
        <dsp:cNvPr id="0" name=""/>
        <dsp:cNvSpPr/>
      </dsp:nvSpPr>
      <dsp:spPr>
        <a:xfrm>
          <a:off x="3149" y="343133"/>
          <a:ext cx="1893727" cy="757491"/>
        </a:xfrm>
        <a:prstGeom prst="rect">
          <a:avLst/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shade val="51000"/>
                <a:satMod val="130000"/>
              </a:schemeClr>
            </a:gs>
            <a:gs pos="80000">
              <a:schemeClr val="accent3">
                <a:hueOff val="-16539272"/>
                <a:satOff val="26822"/>
                <a:lumOff val="197"/>
                <a:alphaOff val="0"/>
                <a:shade val="93000"/>
                <a:satMod val="130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he-IL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זמינות </a:t>
          </a:r>
          <a:endParaRPr lang="he-IL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9" y="343133"/>
        <a:ext cx="1893727" cy="757491"/>
      </dsp:txXfrm>
    </dsp:sp>
    <dsp:sp modelId="{549A1EB2-0634-4EFB-A3F0-9C00F6097C6D}">
      <dsp:nvSpPr>
        <dsp:cNvPr id="0" name=""/>
        <dsp:cNvSpPr/>
      </dsp:nvSpPr>
      <dsp:spPr>
        <a:xfrm>
          <a:off x="3149" y="1100624"/>
          <a:ext cx="1893727" cy="2854800"/>
        </a:xfrm>
        <a:prstGeom prst="rect">
          <a:avLst/>
        </a:prstGeom>
        <a:solidFill>
          <a:schemeClr val="accent3">
            <a:tint val="40000"/>
            <a:alpha val="90000"/>
            <a:hueOff val="-17063690"/>
            <a:satOff val="19452"/>
            <a:lumOff val="132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17063690"/>
              <a:satOff val="19452"/>
              <a:lumOff val="13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1B853A-F707-4F56-8006-261F5D68072C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6ACD47-30A6-483D-B05D-FBAEA18DC46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6387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23C83A-E8D7-4A24-A383-FF09DD437695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20483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55451B-D7C2-404C-9BD9-30AA1C171623}" type="slidenum">
              <a:rPr 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44C7-C8AF-40C1-9E32-37156B3DAD0A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B1E-1E01-4451-87DF-2C54D9401ED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EE541-63AC-4094-964F-5BF7D9D39A49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E240-DB15-4538-A2ED-B0F663BC5CB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038E-F64F-4AF5-80EB-6F3FDA8B62E9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FE06-D706-4B96-A998-C21CB003B1C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3037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176963"/>
            <a:ext cx="1042987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6075363"/>
            <a:ext cx="101758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he-IL" sz="4500" b="1" kern="1200" dirty="0">
                <a:solidFill>
                  <a:srgbClr val="0F0F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EBE1-827E-497D-AAED-3A6231D2704B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BD1C5-66B7-4479-8A65-DB5EE798674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A38D-0DB8-4DD1-AFC1-0DCA2EFC5576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6418-3582-469A-8AC2-2FD90A0F131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2A227-4BE0-478B-9F70-4264AC433D76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F3DD3-CEF9-46FA-ADDE-62DF32B90C1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5A643-7904-4AED-9417-47D21DC5C87E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063B-D25C-41E4-9D08-21F327017CB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1F0F-2BBB-4F82-BCD5-3AE0D8D0B5A6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9516-1861-4908-9AC4-CDAC66AD13E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96C3-F7D1-4271-9CA6-1B76713FAEA4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EC76E-24B3-47C7-ACBB-0D6443635B6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193C-167C-4D42-B320-58A6B3B6D81B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B9B3B-9DF1-40FF-9561-B29AC50F2E5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81C6-EE9B-4D69-9853-273637715EC6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AC23-B888-47C0-8606-3BE087E05A6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EB5D8-41FC-44C4-B0CD-B5875C209892}" type="datetimeFigureOut">
              <a:rPr lang="he-IL"/>
              <a:pPr>
                <a:defRPr/>
              </a:pPr>
              <a:t>כ"ו/חשון/תשע"ד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861DE4-AAC3-4A34-8C02-D5B1B6A37AE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15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275"/>
            <a:ext cx="4427538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23850" y="1398588"/>
            <a:ext cx="7772400" cy="1470025"/>
          </a:xfrm>
        </p:spPr>
        <p:txBody>
          <a:bodyPr rtlCol="1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4500" b="1" dirty="0" smtClean="0">
                <a:solidFill>
                  <a:srgbClr val="0F0F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היערכות לרפורמה ברישוי עסקים </a:t>
            </a:r>
            <a:endParaRPr lang="he-IL" sz="4500" b="1" dirty="0">
              <a:solidFill>
                <a:srgbClr val="0F0F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900113" y="6511925"/>
            <a:ext cx="7704137" cy="69215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he-IL" sz="2000" smtClean="0">
              <a:solidFill>
                <a:srgbClr val="3737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Yad-Brush" pitchFamily="2" charset="-79"/>
              <a:cs typeface="Guttman Yad-Brush" pitchFamily="2" charset="-79"/>
            </a:endParaRPr>
          </a:p>
        </p:txBody>
      </p:sp>
      <p:pic>
        <p:nvPicPr>
          <p:cNvPr id="14340" name="Picture 2" descr="C:\Users\MERAV\AppData\Local\Microsoft\Windows\Temporary Internet Files\Content.IE5\FY0WSDE3\MP900422706[1].jpg"/>
          <p:cNvPicPr>
            <a:picLocks noChangeAspect="1" noChangeArrowheads="1"/>
          </p:cNvPicPr>
          <p:nvPr/>
        </p:nvPicPr>
        <p:blipFill>
          <a:blip r:embed="rId3" cstate="print"/>
          <a:srcRect l="8546" t="19743" r="874" b="41283"/>
          <a:stretch>
            <a:fillRect/>
          </a:stretch>
        </p:blipFill>
        <p:spPr bwMode="auto">
          <a:xfrm>
            <a:off x="6767513" y="3357563"/>
            <a:ext cx="2376487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25675" y="2781300"/>
            <a:ext cx="522605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אשר גרנר- מנהל אגף רישוי עסקים במשרד הפנים </a:t>
            </a: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588" y="119063"/>
            <a:ext cx="1587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5763" y="246063"/>
            <a:ext cx="21097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-4763" y="6581775"/>
            <a:ext cx="2663826" cy="2762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פיתוח מתודולוגי מפתחות פתרונות הדרכה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גאנט לתחילת הרפורמה </a:t>
            </a:r>
            <a:endParaRPr/>
          </a:p>
        </p:txBody>
      </p:sp>
      <p:graphicFrame>
        <p:nvGraphicFramePr>
          <p:cNvPr id="7" name="דיאגרמה 6"/>
          <p:cNvGraphicFramePr/>
          <p:nvPr/>
        </p:nvGraphicFramePr>
        <p:xfrm>
          <a:off x="270643" y="3295103"/>
          <a:ext cx="86882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850" y="1916113"/>
            <a:ext cx="7974013" cy="147796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latin typeface="+mn-lt"/>
                <a:cs typeface="+mn-cs"/>
              </a:rPr>
              <a:t>לפנינו ארבע אבני דרך בכניסת הרפורמה ברישוי עסקים.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בשקפים הבאים נכיר את הנושאים שייכנסו לתוקף בכל תאריך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b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he-IL" sz="2000" b="1" dirty="0">
                <a:latin typeface="+mn-lt"/>
                <a:cs typeface="+mn-cs"/>
              </a:rPr>
              <a:t>  </a:t>
            </a:r>
          </a:p>
        </p:txBody>
      </p:sp>
      <p:pic>
        <p:nvPicPr>
          <p:cNvPr id="2054" name="Picture 6" descr="C:\Users\MERAV\AppData\Local\Microsoft\Windows\Temporary Internet Files\Content.IE5\IXE3UPW4\MC90036179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650" y="1889125"/>
            <a:ext cx="968375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95288" y="4508500"/>
            <a:ext cx="8424862" cy="10064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>
                <a:latin typeface="Calibri" pitchFamily="34" charset="0"/>
              </a:rPr>
              <a:t>במצגת הנוכחית נכיר </a:t>
            </a:r>
            <a:r>
              <a:rPr lang="he-IL" sz="2000" b="1" u="sng">
                <a:latin typeface="Calibri" pitchFamily="34" charset="0"/>
              </a:rPr>
              <a:t>מהם</a:t>
            </a:r>
            <a:r>
              <a:rPr lang="he-IL" sz="2000" u="sng">
                <a:latin typeface="Calibri" pitchFamily="34" charset="0"/>
              </a:rPr>
              <a:t> </a:t>
            </a:r>
            <a:r>
              <a:rPr lang="he-IL" sz="2000">
                <a:latin typeface="Calibri" pitchFamily="34" charset="0"/>
              </a:rPr>
              <a:t>התחומים שיכנסו לתוקף במסגרת הרפורמה.</a:t>
            </a:r>
            <a:r>
              <a:rPr lang="en-US" sz="2000">
                <a:latin typeface="Calibri" pitchFamily="34" charset="0"/>
              </a:rPr>
              <a:t/>
            </a:r>
            <a:br>
              <a:rPr lang="en-US" sz="2000">
                <a:latin typeface="Calibri" pitchFamily="34" charset="0"/>
              </a:rPr>
            </a:br>
            <a:endParaRPr lang="he-IL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CF103D-ADE7-4283-8506-0D3B1C5C3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7CF103D-ADE7-4283-8506-0D3B1C5C3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57CF103D-ADE7-4283-8506-0D3B1C5C3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57CF103D-ADE7-4283-8506-0D3B1C5C3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373EC6-7416-4246-A968-2FF758C0A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E7373EC6-7416-4246-A968-2FF758C0A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E7373EC6-7416-4246-A968-2FF758C0A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E7373EC6-7416-4246-A968-2FF758C0A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A728B3-50E7-4FE6-A94C-5CCF0BE09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13A728B3-50E7-4FE6-A94C-5CCF0BE09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graphicEl>
                                              <a:dgm id="{13A728B3-50E7-4FE6-A94C-5CCF0BE09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13A728B3-50E7-4FE6-A94C-5CCF0BE09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8155B0-70DB-41A7-8794-8D4A5CAAD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C78155B0-70DB-41A7-8794-8D4A5CAAD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C78155B0-70DB-41A7-8794-8D4A5CAAD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C78155B0-70DB-41A7-8794-8D4A5CAAD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48CBB2-9EA5-410F-877E-D0EB41CDB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1348CBB2-9EA5-410F-877E-D0EB41CDB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1348CBB2-9EA5-410F-877E-D0EB41CDB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1348CBB2-9EA5-410F-877E-D0EB41CDB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5EDF31-2012-48EB-A531-C5B3E5897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FF5EDF31-2012-48EB-A531-C5B3E5897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FF5EDF31-2012-48EB-A531-C5B3E5897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FF5EDF31-2012-48EB-A531-C5B3E5897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9B9C51-230E-45F7-A6A2-328953C2D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969B9C51-230E-45F7-A6A2-328953C2D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969B9C51-230E-45F7-A6A2-328953C2D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969B9C51-230E-45F7-A6A2-328953C2D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5876925"/>
            <a:ext cx="255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גאנט </a:t>
            </a:r>
            <a:endParaRPr/>
          </a:p>
        </p:txBody>
      </p:sp>
      <p:graphicFrame>
        <p:nvGraphicFramePr>
          <p:cNvPr id="3" name="דיאגרמה 2"/>
          <p:cNvGraphicFramePr/>
          <p:nvPr/>
        </p:nvGraphicFramePr>
        <p:xfrm>
          <a:off x="201505" y="1844824"/>
          <a:ext cx="86882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צורה חופשית 13"/>
          <p:cNvSpPr/>
          <p:nvPr/>
        </p:nvSpPr>
        <p:spPr>
          <a:xfrm>
            <a:off x="7027863" y="2743200"/>
            <a:ext cx="1925637" cy="769938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בצו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00113" y="3570288"/>
            <a:ext cx="8064500" cy="3098800"/>
          </a:xfrm>
          <a:prstGeom prst="rect">
            <a:avLst/>
          </a:pr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200" b="1" dirty="0"/>
              <a:t>הצו נכנס לתוקף </a:t>
            </a:r>
          </a:p>
          <a:p>
            <a:pPr marL="180975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/>
              <a:t>מלבד היתר מזורז- טור </a:t>
            </a:r>
            <a:r>
              <a:rPr lang="he-IL" sz="2200" b="1" dirty="0"/>
              <a:t>ד' </a:t>
            </a:r>
            <a:r>
              <a:rPr lang="he-IL" sz="2200" dirty="0"/>
              <a:t>בצו </a:t>
            </a:r>
          </a:p>
          <a:p>
            <a:pPr marL="180975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/>
              <a:t>מלבד תוקף הרישיונות- טור </a:t>
            </a:r>
            <a:r>
              <a:rPr lang="he-IL" sz="2200" b="1" dirty="0"/>
              <a:t>ו' </a:t>
            </a:r>
            <a:r>
              <a:rPr lang="he-IL" sz="2200" dirty="0"/>
              <a:t>בצו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he-IL" sz="2200" dirty="0"/>
          </a:p>
        </p:txBody>
      </p:sp>
      <p:pic>
        <p:nvPicPr>
          <p:cNvPr id="25" name="Picture 2" descr="C:\Users\MERAV\AppData\Local\Microsoft\Windows\Temporary Internet Files\Content.IE5\FY0WSDE3\MP900422706[1].jpg"/>
          <p:cNvPicPr>
            <a:picLocks noChangeAspect="1" noChangeArrowheads="1"/>
          </p:cNvPicPr>
          <p:nvPr/>
        </p:nvPicPr>
        <p:blipFill>
          <a:blip r:embed="rId8" cstate="print"/>
          <a:srcRect l="19743" t="874" r="41283" b="8546"/>
          <a:stretch>
            <a:fillRect/>
          </a:stretch>
        </p:blipFill>
        <p:spPr bwMode="auto">
          <a:xfrm>
            <a:off x="7613650" y="0"/>
            <a:ext cx="839788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5876925"/>
            <a:ext cx="255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גאנט </a:t>
            </a:r>
            <a:endParaRPr/>
          </a:p>
        </p:txBody>
      </p:sp>
      <p:graphicFrame>
        <p:nvGraphicFramePr>
          <p:cNvPr id="3" name="דיאגרמה 2"/>
          <p:cNvGraphicFramePr/>
          <p:nvPr/>
        </p:nvGraphicFramePr>
        <p:xfrm>
          <a:off x="201505" y="1844824"/>
          <a:ext cx="86882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צורה חופשית 13"/>
          <p:cNvSpPr/>
          <p:nvPr/>
        </p:nvSpPr>
        <p:spPr>
          <a:xfrm>
            <a:off x="7027863" y="2743200"/>
            <a:ext cx="1925637" cy="769938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בצו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מלבד "היתר מזורז" ותוקף הרישיונות</a:t>
            </a:r>
          </a:p>
        </p:txBody>
      </p:sp>
      <p:pic>
        <p:nvPicPr>
          <p:cNvPr id="18437" name="Picture 2" descr="C:\Users\MERAV\AppData\Local\Microsoft\Windows\Temporary Internet Files\Content.IE5\FY0WSDE3\MP900422706[1].jpg"/>
          <p:cNvPicPr>
            <a:picLocks noChangeAspect="1" noChangeArrowheads="1"/>
          </p:cNvPicPr>
          <p:nvPr/>
        </p:nvPicPr>
        <p:blipFill>
          <a:blip r:embed="rId8" cstate="print"/>
          <a:srcRect l="19743" t="874" r="41283" b="8546"/>
          <a:stretch>
            <a:fillRect/>
          </a:stretch>
        </p:blipFill>
        <p:spPr bwMode="auto">
          <a:xfrm>
            <a:off x="7613650" y="0"/>
            <a:ext cx="839788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צורה חופשית 7"/>
          <p:cNvSpPr/>
          <p:nvPr/>
        </p:nvSpPr>
        <p:spPr>
          <a:xfrm>
            <a:off x="7019925" y="3789363"/>
            <a:ext cx="1927225" cy="769937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באתר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צורה חופשית 8"/>
          <p:cNvSpPr/>
          <p:nvPr/>
        </p:nvSpPr>
        <p:spPr>
          <a:xfrm>
            <a:off x="7027863" y="4868863"/>
            <a:ext cx="1925637" cy="771525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-11026182"/>
              <a:satOff val="17881"/>
              <a:lumOff val="131"/>
              <a:alphaOff val="0"/>
            </a:schemeClr>
          </a:lnRef>
          <a:fillRef idx="3">
            <a:schemeClr val="accent3">
              <a:hueOff val="-11026182"/>
              <a:satOff val="17881"/>
              <a:lumOff val="131"/>
              <a:alphaOff val="0"/>
            </a:schemeClr>
          </a:fillRef>
          <a:effectRef idx="2">
            <a:schemeClr val="accent3">
              <a:hueOff val="-11026182"/>
              <a:satOff val="17881"/>
              <a:lumOff val="131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מינוי גורם השגה </a:t>
            </a:r>
          </a:p>
        </p:txBody>
      </p:sp>
      <p:sp>
        <p:nvSpPr>
          <p:cNvPr id="10" name="צורה חופשית 9"/>
          <p:cNvSpPr/>
          <p:nvPr/>
        </p:nvSpPr>
        <p:spPr>
          <a:xfrm>
            <a:off x="7027863" y="5876925"/>
            <a:ext cx="1925637" cy="771525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-16539272"/>
              <a:satOff val="26822"/>
              <a:lumOff val="197"/>
              <a:alphaOff val="0"/>
            </a:schemeClr>
          </a:lnRef>
          <a:fillRef idx="3">
            <a:schemeClr val="accent3">
              <a:hueOff val="-16539272"/>
              <a:satOff val="26822"/>
              <a:lumOff val="197"/>
              <a:alphaOff val="0"/>
            </a:schemeClr>
          </a:fillRef>
          <a:effectRef idx="2">
            <a:schemeClr val="accent3">
              <a:hueOff val="-16539272"/>
              <a:satOff val="26822"/>
              <a:lumOff val="197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הקמת עמדת עיון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5876925"/>
            <a:ext cx="255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גאנט </a:t>
            </a:r>
            <a:endParaRPr/>
          </a:p>
        </p:txBody>
      </p:sp>
      <p:graphicFrame>
        <p:nvGraphicFramePr>
          <p:cNvPr id="3" name="דיאגרמה 2"/>
          <p:cNvGraphicFramePr/>
          <p:nvPr/>
        </p:nvGraphicFramePr>
        <p:xfrm>
          <a:off x="201505" y="1844824"/>
          <a:ext cx="86882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צורה חופשית 14"/>
          <p:cNvSpPr/>
          <p:nvPr/>
        </p:nvSpPr>
        <p:spPr>
          <a:xfrm>
            <a:off x="7020272" y="3717032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באתר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צורה חופשית 15"/>
          <p:cNvSpPr/>
          <p:nvPr/>
        </p:nvSpPr>
        <p:spPr>
          <a:xfrm>
            <a:off x="7027820" y="4725144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11026182"/>
              <a:satOff val="17881"/>
              <a:lumOff val="131"/>
              <a:alphaOff val="0"/>
            </a:schemeClr>
          </a:lnRef>
          <a:fillRef idx="3">
            <a:schemeClr val="accent3">
              <a:hueOff val="-11026182"/>
              <a:satOff val="17881"/>
              <a:lumOff val="131"/>
              <a:alphaOff val="0"/>
            </a:schemeClr>
          </a:fillRef>
          <a:effectRef idx="2">
            <a:schemeClr val="accent3">
              <a:hueOff val="-11026182"/>
              <a:satOff val="17881"/>
              <a:lumOff val="131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מינוי גורם השגה </a:t>
            </a:r>
          </a:p>
        </p:txBody>
      </p:sp>
      <p:sp>
        <p:nvSpPr>
          <p:cNvPr id="17" name="צורה חופשית 16"/>
          <p:cNvSpPr/>
          <p:nvPr/>
        </p:nvSpPr>
        <p:spPr>
          <a:xfrm>
            <a:off x="7027820" y="5733256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16539272"/>
              <a:satOff val="26822"/>
              <a:lumOff val="197"/>
              <a:alphaOff val="0"/>
            </a:schemeClr>
          </a:lnRef>
          <a:fillRef idx="3">
            <a:schemeClr val="accent3">
              <a:hueOff val="-16539272"/>
              <a:satOff val="26822"/>
              <a:lumOff val="197"/>
              <a:alphaOff val="0"/>
            </a:schemeClr>
          </a:fillRef>
          <a:effectRef idx="2">
            <a:schemeClr val="accent3">
              <a:hueOff val="-16539272"/>
              <a:satOff val="26822"/>
              <a:lumOff val="197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הקמת עמדת עיון </a:t>
            </a:r>
          </a:p>
        </p:txBody>
      </p:sp>
      <p:sp>
        <p:nvSpPr>
          <p:cNvPr id="19" name="צורה חופשית 18"/>
          <p:cNvSpPr/>
          <p:nvPr/>
        </p:nvSpPr>
        <p:spPr>
          <a:xfrm>
            <a:off x="4787900" y="2708275"/>
            <a:ext cx="1925638" cy="771525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בתוקף הפריטים בצו בעלי מפרט אחיד </a:t>
            </a:r>
          </a:p>
        </p:txBody>
      </p:sp>
      <p:sp>
        <p:nvSpPr>
          <p:cNvPr id="12" name="מלבן 11"/>
          <p:cNvSpPr/>
          <p:nvPr/>
        </p:nvSpPr>
        <p:spPr>
          <a:xfrm>
            <a:off x="53975" y="4546600"/>
            <a:ext cx="6684963" cy="1187450"/>
          </a:xfrm>
          <a:prstGeom prst="rect">
            <a:avLst/>
          </a:pr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/>
              <a:t>נותני האישור יפרסמו מפרטים אחידים. 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כל פרט שנכתבו עבורו מפרטים אחידים ממשרדי הממשלה: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e-IL" dirty="0"/>
              <a:t>יחולו לגביו החוק, התקנות וההנחיות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e-IL" dirty="0"/>
              <a:t>תוקפו  יהיה לפי הצו החדש</a:t>
            </a:r>
          </a:p>
        </p:txBody>
      </p:sp>
      <p:pic>
        <p:nvPicPr>
          <p:cNvPr id="19471" name="Picture 2" descr="C:\Users\MERAV\AppData\Local\Microsoft\Windows\Temporary Internet Files\Content.IE5\FY0WSDE3\MP900422706[1].jpg"/>
          <p:cNvPicPr>
            <a:picLocks noChangeAspect="1" noChangeArrowheads="1"/>
          </p:cNvPicPr>
          <p:nvPr/>
        </p:nvPicPr>
        <p:blipFill>
          <a:blip r:embed="rId9" cstate="print"/>
          <a:srcRect l="19743" t="874" r="41283" b="8546"/>
          <a:stretch>
            <a:fillRect/>
          </a:stretch>
        </p:blipFill>
        <p:spPr bwMode="auto">
          <a:xfrm>
            <a:off x="5332413" y="0"/>
            <a:ext cx="8382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צורה חופשית 20"/>
          <p:cNvSpPr/>
          <p:nvPr/>
        </p:nvSpPr>
        <p:spPr>
          <a:xfrm>
            <a:off x="7063379" y="277836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בצו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מלבד "היתר מזורז" ותוקף הרישיונות</a:t>
            </a:r>
          </a:p>
        </p:txBody>
      </p:sp>
      <p:sp>
        <p:nvSpPr>
          <p:cNvPr id="18" name="צורה חופשית 17"/>
          <p:cNvSpPr/>
          <p:nvPr/>
        </p:nvSpPr>
        <p:spPr>
          <a:xfrm>
            <a:off x="4805363" y="3716338"/>
            <a:ext cx="1927225" cy="771525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בהתאם לפרסום מפרטים 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107950" y="5805488"/>
            <a:ext cx="6683375" cy="962025"/>
          </a:xfrm>
          <a:prstGeom prst="rect">
            <a:avLst/>
          </a:prstGeom>
          <a:solidFill>
            <a:srgbClr val="71C2FF">
              <a:alpha val="89804"/>
            </a:srgbClr>
          </a:solidFill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/>
              <a:t>בכל פרסום מפרטי אחידים, הרשות תפרסם את דרישותיה לפרט  </a:t>
            </a:r>
            <a:endParaRPr lang="he-IL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dirty="0"/>
              <a:t>ניתן לבקש רק דרישות שיפורסמו באתר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5876925"/>
            <a:ext cx="255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גאנט </a:t>
            </a:r>
            <a:endParaRPr/>
          </a:p>
        </p:txBody>
      </p:sp>
      <p:graphicFrame>
        <p:nvGraphicFramePr>
          <p:cNvPr id="3" name="דיאגרמה 2"/>
          <p:cNvGraphicFramePr/>
          <p:nvPr/>
        </p:nvGraphicFramePr>
        <p:xfrm>
          <a:off x="201505" y="1844824"/>
          <a:ext cx="86882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צורה חופשית 14"/>
          <p:cNvSpPr/>
          <p:nvPr/>
        </p:nvSpPr>
        <p:spPr>
          <a:xfrm>
            <a:off x="7020272" y="378904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באתר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צורה חופשית 15"/>
          <p:cNvSpPr/>
          <p:nvPr/>
        </p:nvSpPr>
        <p:spPr>
          <a:xfrm>
            <a:off x="7027820" y="486916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11026182"/>
              <a:satOff val="17881"/>
              <a:lumOff val="131"/>
              <a:alphaOff val="0"/>
            </a:schemeClr>
          </a:lnRef>
          <a:fillRef idx="3">
            <a:schemeClr val="accent3">
              <a:hueOff val="-11026182"/>
              <a:satOff val="17881"/>
              <a:lumOff val="131"/>
              <a:alphaOff val="0"/>
            </a:schemeClr>
          </a:fillRef>
          <a:effectRef idx="2">
            <a:schemeClr val="accent3">
              <a:hueOff val="-11026182"/>
              <a:satOff val="17881"/>
              <a:lumOff val="131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מינוי גורם השגה </a:t>
            </a:r>
          </a:p>
        </p:txBody>
      </p:sp>
      <p:sp>
        <p:nvSpPr>
          <p:cNvPr id="17" name="צורה חופשית 16"/>
          <p:cNvSpPr/>
          <p:nvPr/>
        </p:nvSpPr>
        <p:spPr>
          <a:xfrm>
            <a:off x="7027820" y="5877272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16539272"/>
              <a:satOff val="26822"/>
              <a:lumOff val="197"/>
              <a:alphaOff val="0"/>
            </a:schemeClr>
          </a:lnRef>
          <a:fillRef idx="3">
            <a:schemeClr val="accent3">
              <a:hueOff val="-16539272"/>
              <a:satOff val="26822"/>
              <a:lumOff val="197"/>
              <a:alphaOff val="0"/>
            </a:schemeClr>
          </a:fillRef>
          <a:effectRef idx="2">
            <a:schemeClr val="accent3">
              <a:hueOff val="-16539272"/>
              <a:satOff val="26822"/>
              <a:lumOff val="197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הקמת עמדת עיון </a:t>
            </a:r>
          </a:p>
        </p:txBody>
      </p:sp>
      <p:sp>
        <p:nvSpPr>
          <p:cNvPr id="19" name="צורה חופשית 18"/>
          <p:cNvSpPr/>
          <p:nvPr/>
        </p:nvSpPr>
        <p:spPr>
          <a:xfrm>
            <a:off x="4788024" y="2744775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בתוקף הפריטים בצו בעלי מפרט אחיד </a:t>
            </a:r>
          </a:p>
        </p:txBody>
      </p:sp>
      <p:pic>
        <p:nvPicPr>
          <p:cNvPr id="21520" name="Picture 2" descr="C:\Users\MERAV\AppData\Local\Microsoft\Windows\Temporary Internet Files\Content.IE5\FY0WSDE3\MP900422706[1].jpg"/>
          <p:cNvPicPr>
            <a:picLocks noChangeAspect="1" noChangeArrowheads="1"/>
          </p:cNvPicPr>
          <p:nvPr/>
        </p:nvPicPr>
        <p:blipFill>
          <a:blip r:embed="rId8" cstate="print"/>
          <a:srcRect l="19743" t="874" r="41283" b="8546"/>
          <a:stretch>
            <a:fillRect/>
          </a:stretch>
        </p:blipFill>
        <p:spPr bwMode="auto">
          <a:xfrm>
            <a:off x="2994025" y="0"/>
            <a:ext cx="839788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צורה חופשית 20"/>
          <p:cNvSpPr/>
          <p:nvPr/>
        </p:nvSpPr>
        <p:spPr>
          <a:xfrm>
            <a:off x="7063379" y="277836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בצו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מלבד "היתר מזורז" ותוקף הרישיונות</a:t>
            </a:r>
          </a:p>
        </p:txBody>
      </p:sp>
      <p:sp>
        <p:nvSpPr>
          <p:cNvPr id="18" name="צורה חופשית 17"/>
          <p:cNvSpPr/>
          <p:nvPr/>
        </p:nvSpPr>
        <p:spPr>
          <a:xfrm>
            <a:off x="2451100" y="2778125"/>
            <a:ext cx="1925638" cy="771525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בתוקף הפריטים בצו בעלי מפרט אחיד </a:t>
            </a:r>
          </a:p>
        </p:txBody>
      </p:sp>
      <p:sp>
        <p:nvSpPr>
          <p:cNvPr id="14" name="מלבן 13"/>
          <p:cNvSpPr/>
          <p:nvPr/>
        </p:nvSpPr>
        <p:spPr>
          <a:xfrm>
            <a:off x="53975" y="4546600"/>
            <a:ext cx="6684963" cy="1187450"/>
          </a:xfrm>
          <a:prstGeom prst="rect">
            <a:avLst/>
          </a:pr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/>
              <a:t>נותני האישור יפרסמו מפרטים אחידים. 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כל פרט שנכתבו עבורו מפרטים אחידים ממשרדי הממשלה: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e-IL" dirty="0"/>
              <a:t>יחולו לגביו החוק, התקנות וההנחיות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e-IL" dirty="0"/>
              <a:t>תוקפו  יהיה לפי הצו החדש</a:t>
            </a:r>
          </a:p>
        </p:txBody>
      </p:sp>
      <p:sp>
        <p:nvSpPr>
          <p:cNvPr id="20" name="מלבן 19"/>
          <p:cNvSpPr/>
          <p:nvPr/>
        </p:nvSpPr>
        <p:spPr>
          <a:xfrm>
            <a:off x="107950" y="5805488"/>
            <a:ext cx="6683375" cy="962025"/>
          </a:xfrm>
          <a:prstGeom prst="rect">
            <a:avLst/>
          </a:prstGeom>
          <a:solidFill>
            <a:srgbClr val="71C2FF">
              <a:alpha val="89804"/>
            </a:srgbClr>
          </a:solidFill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/>
              <a:t>בכל פרסום מפרטי אחידים, הרשות תפרסם את דרישותיה לפרט  </a:t>
            </a:r>
            <a:endParaRPr lang="he-IL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dirty="0"/>
              <a:t>ניתן לבקש רק דרישות שיפורסמו באתר</a:t>
            </a:r>
          </a:p>
        </p:txBody>
      </p:sp>
      <p:sp>
        <p:nvSpPr>
          <p:cNvPr id="23" name="צורה חופשית 22"/>
          <p:cNvSpPr/>
          <p:nvPr/>
        </p:nvSpPr>
        <p:spPr>
          <a:xfrm>
            <a:off x="4805954" y="3717032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בהתאם לפרסום מפרטים 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צורה חופשית 23"/>
          <p:cNvSpPr/>
          <p:nvPr/>
        </p:nvSpPr>
        <p:spPr>
          <a:xfrm>
            <a:off x="2486025" y="3716338"/>
            <a:ext cx="1927225" cy="771525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בהתאם לפרסום מפרטים 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20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צורה חופשית 19"/>
          <p:cNvSpPr/>
          <p:nvPr/>
        </p:nvSpPr>
        <p:spPr>
          <a:xfrm>
            <a:off x="4805954" y="3717032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בהתאם לפרסום מפרטים 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צורה חופשית 14"/>
          <p:cNvSpPr/>
          <p:nvPr/>
        </p:nvSpPr>
        <p:spPr>
          <a:xfrm>
            <a:off x="7020272" y="378904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באתר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צורה חופשית 15"/>
          <p:cNvSpPr/>
          <p:nvPr/>
        </p:nvSpPr>
        <p:spPr>
          <a:xfrm>
            <a:off x="7027820" y="486916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11026182"/>
              <a:satOff val="17881"/>
              <a:lumOff val="131"/>
              <a:alphaOff val="0"/>
            </a:schemeClr>
          </a:lnRef>
          <a:fillRef idx="3">
            <a:schemeClr val="accent3">
              <a:hueOff val="-11026182"/>
              <a:satOff val="17881"/>
              <a:lumOff val="131"/>
              <a:alphaOff val="0"/>
            </a:schemeClr>
          </a:fillRef>
          <a:effectRef idx="2">
            <a:schemeClr val="accent3">
              <a:hueOff val="-11026182"/>
              <a:satOff val="17881"/>
              <a:lumOff val="131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מינוי גורם השגה </a:t>
            </a:r>
          </a:p>
        </p:txBody>
      </p:sp>
      <p:sp>
        <p:nvSpPr>
          <p:cNvPr id="17" name="צורה חופשית 16"/>
          <p:cNvSpPr/>
          <p:nvPr/>
        </p:nvSpPr>
        <p:spPr>
          <a:xfrm>
            <a:off x="7027820" y="5877272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16539272"/>
              <a:satOff val="26822"/>
              <a:lumOff val="197"/>
              <a:alphaOff val="0"/>
            </a:schemeClr>
          </a:lnRef>
          <a:fillRef idx="3">
            <a:schemeClr val="accent3">
              <a:hueOff val="-16539272"/>
              <a:satOff val="26822"/>
              <a:lumOff val="197"/>
              <a:alphaOff val="0"/>
            </a:schemeClr>
          </a:fillRef>
          <a:effectRef idx="2">
            <a:schemeClr val="accent3">
              <a:hueOff val="-16539272"/>
              <a:satOff val="26822"/>
              <a:lumOff val="197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he-I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הקמת עמדת עיון </a:t>
            </a:r>
          </a:p>
        </p:txBody>
      </p:sp>
      <p:sp>
        <p:nvSpPr>
          <p:cNvPr id="19" name="צורה חופשית 18"/>
          <p:cNvSpPr/>
          <p:nvPr/>
        </p:nvSpPr>
        <p:spPr>
          <a:xfrm>
            <a:off x="4788024" y="2744775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בתוקף הפריטים בצו בעלי מפרט אחיד </a:t>
            </a:r>
          </a:p>
        </p:txBody>
      </p:sp>
      <p:sp>
        <p:nvSpPr>
          <p:cNvPr id="21" name="צורה חופשית 20"/>
          <p:cNvSpPr/>
          <p:nvPr/>
        </p:nvSpPr>
        <p:spPr>
          <a:xfrm>
            <a:off x="7063379" y="2778360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בצו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מלבד "היתר מזורז" ותוקף הרישיונות</a:t>
            </a:r>
          </a:p>
        </p:txBody>
      </p:sp>
      <p:sp>
        <p:nvSpPr>
          <p:cNvPr id="14" name="צורה חופשית 13"/>
          <p:cNvSpPr/>
          <p:nvPr/>
        </p:nvSpPr>
        <p:spPr>
          <a:xfrm>
            <a:off x="2450622" y="2744775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שינויים בתוקף הפריטים בצו בעלי מפרט אחיד </a:t>
            </a:r>
          </a:p>
        </p:txBody>
      </p:sp>
      <p:sp>
        <p:nvSpPr>
          <p:cNvPr id="23" name="צורה חופשית 22"/>
          <p:cNvSpPr/>
          <p:nvPr/>
        </p:nvSpPr>
        <p:spPr>
          <a:xfrm>
            <a:off x="2555776" y="3599769"/>
            <a:ext cx="1926286" cy="770514"/>
          </a:xfrm>
          <a:custGeom>
            <a:avLst/>
            <a:gdLst>
              <a:gd name="connsiteX0" fmla="*/ 0 w 1926286"/>
              <a:gd name="connsiteY0" fmla="*/ 0 h 770514"/>
              <a:gd name="connsiteX1" fmla="*/ 1926286 w 1926286"/>
              <a:gd name="connsiteY1" fmla="*/ 0 h 770514"/>
              <a:gd name="connsiteX2" fmla="*/ 1926286 w 1926286"/>
              <a:gd name="connsiteY2" fmla="*/ 770514 h 770514"/>
              <a:gd name="connsiteX3" fmla="*/ 0 w 1926286"/>
              <a:gd name="connsiteY3" fmla="*/ 770514 h 770514"/>
              <a:gd name="connsiteX4" fmla="*/ 0 w 1926286"/>
              <a:gd name="connsiteY4" fmla="*/ 0 h 7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86" h="770514">
                <a:moveTo>
                  <a:pt x="0" y="0"/>
                </a:moveTo>
                <a:lnTo>
                  <a:pt x="1926286" y="0"/>
                </a:lnTo>
                <a:lnTo>
                  <a:pt x="1926286" y="770514"/>
                </a:lnTo>
                <a:lnTo>
                  <a:pt x="0" y="770514"/>
                </a:lnTo>
                <a:lnTo>
                  <a:pt x="0" y="0"/>
                </a:lnTo>
                <a:close/>
              </a:path>
            </a:pathLst>
          </a:custGeom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3">
              <a:hueOff val="-5513091"/>
              <a:satOff val="8941"/>
              <a:lumOff val="66"/>
              <a:alphaOff val="0"/>
            </a:schemeClr>
          </a:lnRef>
          <a:fillRef idx="3">
            <a:schemeClr val="accent3">
              <a:hueOff val="-5513091"/>
              <a:satOff val="8941"/>
              <a:lumOff val="66"/>
              <a:alphaOff val="0"/>
            </a:schemeClr>
          </a:fillRef>
          <a:effectRef idx="2">
            <a:schemeClr val="accent3">
              <a:hueOff val="-5513091"/>
              <a:satOff val="8941"/>
              <a:lumOff val="66"/>
              <a:alphaOff val="0"/>
            </a:schemeClr>
          </a:effectRef>
          <a:fontRef idx="minor">
            <a:schemeClr val="lt1"/>
          </a:fontRef>
        </p:style>
        <p:txBody>
          <a:bodyPr lIns="163576" tIns="93472" rIns="163576" bIns="93472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פרסום דרישות הרישוי בהתאם לפרסום מפרטים </a:t>
            </a:r>
          </a:p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he-I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500313" y="1825625"/>
            <a:ext cx="6538912" cy="4976813"/>
          </a:xfrm>
          <a:prstGeom prst="rect">
            <a:avLst/>
          </a:prstGeom>
          <a:solidFill>
            <a:schemeClr val="bg2">
              <a:lumMod val="90000"/>
              <a:alpha val="77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13" name="Picture 2" descr="C:\Users\MERAV\AppData\Local\Microsoft\Windows\Temporary Internet Files\Content.IE5\FY0WSDE3\MP900422706[1].jpg"/>
          <p:cNvPicPr>
            <a:picLocks noChangeAspect="1" noChangeArrowheads="1"/>
          </p:cNvPicPr>
          <p:nvPr/>
        </p:nvPicPr>
        <p:blipFill>
          <a:blip r:embed="rId2" cstate="print"/>
          <a:srcRect l="19743" t="874" r="41283" b="8546"/>
          <a:stretch>
            <a:fillRect/>
          </a:stretch>
        </p:blipFill>
        <p:spPr bwMode="auto">
          <a:xfrm>
            <a:off x="684213" y="2420938"/>
            <a:ext cx="8382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גאנט </a:t>
            </a:r>
            <a:endParaRPr/>
          </a:p>
        </p:txBody>
      </p:sp>
      <p:graphicFrame>
        <p:nvGraphicFramePr>
          <p:cNvPr id="3" name="דיאגרמה 2"/>
          <p:cNvGraphicFramePr/>
          <p:nvPr/>
        </p:nvGraphicFramePr>
        <p:xfrm>
          <a:off x="201505" y="1844824"/>
          <a:ext cx="86882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מלבן 5"/>
          <p:cNvSpPr/>
          <p:nvPr/>
        </p:nvSpPr>
        <p:spPr>
          <a:xfrm>
            <a:off x="107950" y="4437063"/>
            <a:ext cx="4498975" cy="1223962"/>
          </a:xfrm>
          <a:prstGeom prst="rect">
            <a:avLst/>
          </a:prstGeom>
          <a:solidFill>
            <a:srgbClr val="45454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200" b="1" dirty="0">
                <a:solidFill>
                  <a:srgbClr val="FFFF00"/>
                </a:solidFill>
              </a:rPr>
              <a:t>כניסה מלאה של הרפורמה לתוקף 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he-IL" sz="2200" dirty="0"/>
              <a:t>לרבות תוקף הצו, "היתר מזורז"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he-IL" sz="2200" dirty="0"/>
              <a:t>וכל מעטפת החקיקה הנלוות </a:t>
            </a:r>
          </a:p>
        </p:txBody>
      </p:sp>
      <p:pic>
        <p:nvPicPr>
          <p:cNvPr id="4098" name="Picture 2" descr="C:\Users\MERAV\AppData\Local\Microsoft\Windows\Temporary Internet Files\Content.IE5\IXE3UPW4\MC90033145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938" y="3429000"/>
            <a:ext cx="3240087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11560" y="2010762"/>
          <a:ext cx="8376576" cy="4298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91450" y="47625"/>
            <a:ext cx="13509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fontAlgn="auto">
              <a:spcAft>
                <a:spcPts val="0"/>
              </a:spcAft>
              <a:defRPr/>
            </a:pPr>
            <a:r>
              <a:rPr i="1" smtClean="0"/>
              <a:t>לאחר שהכרנו את התחומים</a:t>
            </a:r>
            <a:r>
              <a:rPr lang="en-US" i="1" smtClean="0"/>
              <a:t/>
            </a:r>
            <a:br>
              <a:rPr lang="en-US" i="1" smtClean="0"/>
            </a:br>
            <a:r>
              <a:rPr sz="2800" smtClean="0"/>
              <a:t>מהי ההיערכות הנדרשת ממנהל הרישוי ?  </a:t>
            </a:r>
            <a:endParaRPr sz="280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1641475"/>
            <a:ext cx="10668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176140" cy="223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  <p:grpSp>
        <p:nvGrpSpPr>
          <p:cNvPr id="23558" name="קבוצה 2"/>
          <p:cNvGrpSpPr>
            <a:grpSpLocks/>
          </p:cNvGrpSpPr>
          <p:nvPr/>
        </p:nvGrpSpPr>
        <p:grpSpPr bwMode="auto">
          <a:xfrm>
            <a:off x="8243888" y="1700213"/>
            <a:ext cx="898525" cy="1044575"/>
            <a:chOff x="4198762" y="1484782"/>
            <a:chExt cx="997326" cy="1008114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1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/>
                <a:ext uri="{28A0092B-C50C-407E-A947-70E740481C1C}"/>
              </a:extLst>
            </a:blip>
            <a:srcRect l="66003" t="66888" r="19419" b="17848"/>
            <a:stretch/>
          </p:blipFill>
          <p:spPr bwMode="auto">
            <a:xfrm>
              <a:off x="4198762" y="1484782"/>
              <a:ext cx="855670" cy="89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11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/>
                <a:ext uri="{28A0092B-C50C-407E-A947-70E740481C1C}"/>
              </a:extLst>
            </a:blip>
            <a:srcRect l="72095" t="73176" r="19419" b="17848"/>
            <a:stretch/>
          </p:blipFill>
          <p:spPr bwMode="auto">
            <a:xfrm>
              <a:off x="4499992" y="1756623"/>
              <a:ext cx="696096" cy="736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</p:pic>
      </p:grpSp>
      <p:grpSp>
        <p:nvGrpSpPr>
          <p:cNvPr id="23559" name="קבוצה 9"/>
          <p:cNvGrpSpPr>
            <a:grpSpLocks/>
          </p:cNvGrpSpPr>
          <p:nvPr/>
        </p:nvGrpSpPr>
        <p:grpSpPr bwMode="auto">
          <a:xfrm>
            <a:off x="3779838" y="1557338"/>
            <a:ext cx="1250950" cy="1100137"/>
            <a:chOff x="1927292" y="4886090"/>
            <a:chExt cx="1250639" cy="1101198"/>
          </a:xfrm>
        </p:grpSpPr>
        <p:pic>
          <p:nvPicPr>
            <p:cNvPr id="23565" name="Picture 2"/>
            <p:cNvPicPr>
              <a:picLocks noChangeAspect="1" noChangeArrowheads="1"/>
            </p:cNvPicPr>
            <p:nvPr/>
          </p:nvPicPr>
          <p:blipFill>
            <a:blip r:embed="rId12" cstate="print"/>
            <a:srcRect t="15451" r="68217" b="55576"/>
            <a:stretch>
              <a:fillRect/>
            </a:stretch>
          </p:blipFill>
          <p:spPr bwMode="auto">
            <a:xfrm flipH="1">
              <a:off x="1927292" y="4892246"/>
              <a:ext cx="1250639" cy="1095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 rotWithShape="1">
            <a:blip r:embed="rId13" cstate="print">
              <a:duotone>
                <a:prstClr val="black"/>
                <a:srgbClr val="CDFFD3">
                  <a:tint val="45000"/>
                  <a:satMod val="400000"/>
                </a:srgbClr>
              </a:duotone>
              <a:extLst>
                <a:ext uri="{BEBA8EAE-BF5A-486C-A8C5-ECC9F3942E4B}"/>
                <a:ext uri="{28A0092B-C50C-407E-A947-70E740481C1C}"/>
              </a:extLst>
            </a:blip>
            <a:srcRect l="12286" t="15451" r="68218" b="70062"/>
            <a:stretch/>
          </p:blipFill>
          <p:spPr bwMode="auto">
            <a:xfrm flipH="1">
              <a:off x="1927292" y="4886090"/>
              <a:ext cx="840490" cy="599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</p:pic>
      </p:grpSp>
      <p:grpSp>
        <p:nvGrpSpPr>
          <p:cNvPr id="23560" name="קבוצה 17"/>
          <p:cNvGrpSpPr>
            <a:grpSpLocks/>
          </p:cNvGrpSpPr>
          <p:nvPr/>
        </p:nvGrpSpPr>
        <p:grpSpPr bwMode="auto">
          <a:xfrm>
            <a:off x="1262063" y="1754188"/>
            <a:ext cx="1441450" cy="938212"/>
            <a:chOff x="2051720" y="3325902"/>
            <a:chExt cx="1440160" cy="938470"/>
          </a:xfrm>
        </p:grpSpPr>
        <p:pic>
          <p:nvPicPr>
            <p:cNvPr id="23563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 l="76044" t="47958" b="35789"/>
            <a:stretch>
              <a:fillRect/>
            </a:stretch>
          </p:blipFill>
          <p:spPr bwMode="auto">
            <a:xfrm>
              <a:off x="2051720" y="3325902"/>
              <a:ext cx="1440160" cy="938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לב 20"/>
            <p:cNvSpPr/>
            <p:nvPr/>
          </p:nvSpPr>
          <p:spPr>
            <a:xfrm>
              <a:off x="2703598" y="3541861"/>
              <a:ext cx="287081" cy="319175"/>
            </a:xfrm>
            <a:prstGeom prst="heart">
              <a:avLst/>
            </a:prstGeom>
            <a:solidFill>
              <a:srgbClr val="D25500"/>
            </a:solidFill>
            <a:ln>
              <a:solidFill>
                <a:srgbClr val="D255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e-IL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9750" y="3422650"/>
            <a:ext cx="8424863" cy="1601788"/>
          </a:xfrm>
          <a:prstGeom prst="rect">
            <a:avLst/>
          </a:prstGeom>
          <a:solidFill>
            <a:schemeClr val="bg2">
              <a:lumMod val="90000"/>
              <a:alpha val="69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he-IL" sz="220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e-IL" sz="2200">
                <a:latin typeface="Calibri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he-IL" sz="220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7713" y="6453188"/>
            <a:ext cx="2665412" cy="2778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פיתוח מתודולוגי מפתחות פתרונות הדרכה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עירוני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241</Words>
  <Application>Microsoft Office PowerPoint</Application>
  <PresentationFormat>‫הצגה על המסך (4:3)</PresentationFormat>
  <Paragraphs>88</Paragraphs>
  <Slides>8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היערכות לרפורמה ברישוי עסקים </vt:lpstr>
      <vt:lpstr>גאנט לתחילת הרפורמה </vt:lpstr>
      <vt:lpstr>גאנט </vt:lpstr>
      <vt:lpstr>גאנט </vt:lpstr>
      <vt:lpstr>גאנט </vt:lpstr>
      <vt:lpstr>גאנט </vt:lpstr>
      <vt:lpstr>גאנט </vt:lpstr>
      <vt:lpstr>לאחר שהכרנו את התחומים מהי ההיערכות הנדרשת ממנהל הרישוי 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מפתחות פתרונות הדרכה</dc:creator>
  <cp:lastModifiedBy>itayb</cp:lastModifiedBy>
  <cp:revision>105</cp:revision>
  <cp:lastPrinted>2013-09-24T06:32:03Z</cp:lastPrinted>
  <dcterms:created xsi:type="dcterms:W3CDTF">2013-09-23T09:47:42Z</dcterms:created>
  <dcterms:modified xsi:type="dcterms:W3CDTF">2013-10-30T12:22:17Z</dcterms:modified>
</cp:coreProperties>
</file>