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6442" r:id="rId2"/>
    <p:sldMasterId id="2147486759" r:id="rId3"/>
    <p:sldMasterId id="2147486831" r:id="rId4"/>
    <p:sldMasterId id="2147487475" r:id="rId5"/>
    <p:sldMasterId id="2147488793" r:id="rId6"/>
    <p:sldMasterId id="2147488833" r:id="rId7"/>
    <p:sldMasterId id="2147488849" r:id="rId8"/>
    <p:sldMasterId id="2147488879" r:id="rId9"/>
    <p:sldMasterId id="2147488885" r:id="rId10"/>
  </p:sldMasterIdLst>
  <p:notesMasterIdLst>
    <p:notesMasterId r:id="rId20"/>
  </p:notesMasterIdLst>
  <p:handoutMasterIdLst>
    <p:handoutMasterId r:id="rId21"/>
  </p:handoutMasterIdLst>
  <p:sldIdLst>
    <p:sldId id="275" r:id="rId11"/>
    <p:sldId id="545" r:id="rId12"/>
    <p:sldId id="550" r:id="rId13"/>
    <p:sldId id="503" r:id="rId14"/>
    <p:sldId id="466" r:id="rId15"/>
    <p:sldId id="381" r:id="rId16"/>
    <p:sldId id="552" r:id="rId17"/>
    <p:sldId id="530" r:id="rId18"/>
    <p:sldId id="319" r:id="rId19"/>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15:clr>
            <a:srgbClr val="A4A3A4"/>
          </p15:clr>
        </p15:guide>
        <p15:guide id="2" pos="56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5F13"/>
    <a:srgbClr val="E8DBC5"/>
    <a:srgbClr val="C27E40"/>
    <a:srgbClr val="D5BA9F"/>
    <a:srgbClr val="CF9D6C"/>
    <a:srgbClr val="DBBC99"/>
    <a:srgbClr val="C39D78"/>
    <a:srgbClr val="BC36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14" autoAdjust="0"/>
    <p:restoredTop sz="91829" autoAdjust="0"/>
  </p:normalViewPr>
  <p:slideViewPr>
    <p:cSldViewPr>
      <p:cViewPr varScale="1">
        <p:scale>
          <a:sx n="114" d="100"/>
          <a:sy n="114" d="100"/>
        </p:scale>
        <p:origin x="1560" y="84"/>
      </p:cViewPr>
      <p:guideLst>
        <p:guide orient="horz"/>
        <p:guide pos="56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20"/>
    </p:cViewPr>
  </p:sorterViewPr>
  <p:notesViewPr>
    <p:cSldViewPr>
      <p:cViewPr varScale="1">
        <p:scale>
          <a:sx n="34" d="100"/>
          <a:sy n="34" d="100"/>
        </p:scale>
        <p:origin x="-2390" y="-77"/>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03F2D5EE-EA06-4B15-847A-FE865BA4C077}"/>
              </a:ext>
            </a:extLst>
          </p:cNvPr>
          <p:cNvSpPr>
            <a:spLocks noGrp="1"/>
          </p:cNvSpPr>
          <p:nvPr>
            <p:ph type="hdr" sz="quarter"/>
          </p:nvPr>
        </p:nvSpPr>
        <p:spPr>
          <a:xfrm>
            <a:off x="3849476" y="0"/>
            <a:ext cx="2945024" cy="497126"/>
          </a:xfrm>
          <a:prstGeom prst="rect">
            <a:avLst/>
          </a:prstGeom>
        </p:spPr>
        <p:txBody>
          <a:bodyPr vert="horz" lIns="93259" tIns="46630" rIns="93259" bIns="46630" rtlCol="1"/>
          <a:lstStyle>
            <a:lvl1pPr algn="r" rtl="0" eaLnBrk="1" hangingPunct="1">
              <a:defRPr sz="1300"/>
            </a:lvl1pPr>
          </a:lstStyle>
          <a:p>
            <a:pPr>
              <a:defRPr/>
            </a:pPr>
            <a:endParaRPr lang="he-IL"/>
          </a:p>
        </p:txBody>
      </p:sp>
      <p:sp>
        <p:nvSpPr>
          <p:cNvPr id="3" name="מציין מיקום של תאריך 2">
            <a:extLst>
              <a:ext uri="{FF2B5EF4-FFF2-40B4-BE49-F238E27FC236}">
                <a16:creationId xmlns:a16="http://schemas.microsoft.com/office/drawing/2014/main" id="{F3B964C9-19D2-42B2-B5CD-A91B07CE6D2A}"/>
              </a:ext>
            </a:extLst>
          </p:cNvPr>
          <p:cNvSpPr>
            <a:spLocks noGrp="1"/>
          </p:cNvSpPr>
          <p:nvPr>
            <p:ph type="dt" sz="quarter" idx="1"/>
          </p:nvPr>
        </p:nvSpPr>
        <p:spPr>
          <a:xfrm>
            <a:off x="1587" y="0"/>
            <a:ext cx="2945024" cy="497126"/>
          </a:xfrm>
          <a:prstGeom prst="rect">
            <a:avLst/>
          </a:prstGeom>
        </p:spPr>
        <p:txBody>
          <a:bodyPr vert="horz" lIns="93259" tIns="46630" rIns="93259" bIns="46630" rtlCol="1"/>
          <a:lstStyle>
            <a:lvl1pPr algn="l" rtl="0" eaLnBrk="1" hangingPunct="1">
              <a:defRPr sz="1300"/>
            </a:lvl1pPr>
          </a:lstStyle>
          <a:p>
            <a:pPr>
              <a:defRPr/>
            </a:pPr>
            <a:fld id="{911E342D-1357-4193-B6DC-EA1C5237FF5D}" type="datetimeFigureOut">
              <a:rPr lang="he-IL"/>
              <a:pPr>
                <a:defRPr/>
              </a:pPr>
              <a:t>ט"ז/שבט/תש"פ</a:t>
            </a:fld>
            <a:endParaRPr lang="he-IL" dirty="0"/>
          </a:p>
        </p:txBody>
      </p:sp>
      <p:sp>
        <p:nvSpPr>
          <p:cNvPr id="4" name="מציין מיקום של כותרת תחתונה 3">
            <a:extLst>
              <a:ext uri="{FF2B5EF4-FFF2-40B4-BE49-F238E27FC236}">
                <a16:creationId xmlns:a16="http://schemas.microsoft.com/office/drawing/2014/main" id="{AF540628-A7F8-4BDA-8EA6-7774F7183450}"/>
              </a:ext>
            </a:extLst>
          </p:cNvPr>
          <p:cNvSpPr>
            <a:spLocks noGrp="1"/>
          </p:cNvSpPr>
          <p:nvPr>
            <p:ph type="ftr" sz="quarter" idx="2"/>
          </p:nvPr>
        </p:nvSpPr>
        <p:spPr>
          <a:xfrm>
            <a:off x="3849476" y="9432687"/>
            <a:ext cx="2945024" cy="497125"/>
          </a:xfrm>
          <a:prstGeom prst="rect">
            <a:avLst/>
          </a:prstGeom>
        </p:spPr>
        <p:txBody>
          <a:bodyPr vert="horz" lIns="93259" tIns="46630" rIns="93259" bIns="46630" rtlCol="1" anchor="b"/>
          <a:lstStyle>
            <a:lvl1pPr algn="r" rtl="0" eaLnBrk="1" hangingPunct="1">
              <a:defRPr sz="1300"/>
            </a:lvl1pPr>
          </a:lstStyle>
          <a:p>
            <a:pPr>
              <a:defRPr/>
            </a:pPr>
            <a:endParaRPr lang="he-IL"/>
          </a:p>
        </p:txBody>
      </p:sp>
      <p:sp>
        <p:nvSpPr>
          <p:cNvPr id="5" name="מציין מיקום של מספר שקופית 4">
            <a:extLst>
              <a:ext uri="{FF2B5EF4-FFF2-40B4-BE49-F238E27FC236}">
                <a16:creationId xmlns:a16="http://schemas.microsoft.com/office/drawing/2014/main" id="{B7CB694A-E7A5-4177-A14E-59653680EAA6}"/>
              </a:ext>
            </a:extLst>
          </p:cNvPr>
          <p:cNvSpPr>
            <a:spLocks noGrp="1"/>
          </p:cNvSpPr>
          <p:nvPr>
            <p:ph type="sldNum" sz="quarter" idx="3"/>
          </p:nvPr>
        </p:nvSpPr>
        <p:spPr>
          <a:xfrm>
            <a:off x="1587" y="9432687"/>
            <a:ext cx="2945024" cy="497125"/>
          </a:xfrm>
          <a:prstGeom prst="rect">
            <a:avLst/>
          </a:prstGeom>
        </p:spPr>
        <p:txBody>
          <a:bodyPr vert="horz" wrap="square" lIns="93259" tIns="46630" rIns="93259" bIns="46630" numCol="1" anchor="b" anchorCtr="0" compatLnSpc="1">
            <a:prstTxWarp prst="textNoShape">
              <a:avLst/>
            </a:prstTxWarp>
          </a:bodyPr>
          <a:lstStyle>
            <a:lvl1pPr eaLnBrk="1" hangingPunct="1">
              <a:defRPr sz="1300"/>
            </a:lvl1pPr>
          </a:lstStyle>
          <a:p>
            <a:pPr>
              <a:defRPr/>
            </a:pPr>
            <a:fld id="{7F515911-1A71-49DD-8604-E7256E4CE182}"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B9410F7-04B4-4A5C-A3B7-7CF14EC74B86}"/>
              </a:ext>
            </a:extLst>
          </p:cNvPr>
          <p:cNvSpPr>
            <a:spLocks noGrp="1" noChangeArrowheads="1"/>
          </p:cNvSpPr>
          <p:nvPr>
            <p:ph type="hdr" sz="quarter"/>
          </p:nvPr>
        </p:nvSpPr>
        <p:spPr bwMode="auto">
          <a:xfrm>
            <a:off x="0" y="0"/>
            <a:ext cx="2945024" cy="497126"/>
          </a:xfrm>
          <a:prstGeom prst="rect">
            <a:avLst/>
          </a:prstGeom>
          <a:noFill/>
          <a:ln w="9525">
            <a:noFill/>
            <a:miter lim="800000"/>
            <a:headEnd/>
            <a:tailEnd/>
          </a:ln>
          <a:effectLst/>
        </p:spPr>
        <p:txBody>
          <a:bodyPr vert="horz" wrap="square" lIns="93259" tIns="46630" rIns="93259" bIns="46630" numCol="1" anchor="t" anchorCtr="0" compatLnSpc="1">
            <a:prstTxWarp prst="textNoShape">
              <a:avLst/>
            </a:prstTxWarp>
          </a:bodyPr>
          <a:lstStyle>
            <a:lvl1pPr algn="l" rtl="0" eaLnBrk="1" hangingPunct="1">
              <a:defRPr sz="1300"/>
            </a:lvl1pPr>
          </a:lstStyle>
          <a:p>
            <a:pPr>
              <a:defRPr/>
            </a:pPr>
            <a:endParaRPr lang="en-US"/>
          </a:p>
        </p:txBody>
      </p:sp>
      <p:sp>
        <p:nvSpPr>
          <p:cNvPr id="4099" name="Rectangle 3">
            <a:extLst>
              <a:ext uri="{FF2B5EF4-FFF2-40B4-BE49-F238E27FC236}">
                <a16:creationId xmlns:a16="http://schemas.microsoft.com/office/drawing/2014/main" id="{3BA255D3-E907-451C-92CB-EFA79C8924EC}"/>
              </a:ext>
            </a:extLst>
          </p:cNvPr>
          <p:cNvSpPr>
            <a:spLocks noGrp="1" noChangeArrowheads="1"/>
          </p:cNvSpPr>
          <p:nvPr>
            <p:ph type="dt" idx="1"/>
          </p:nvPr>
        </p:nvSpPr>
        <p:spPr bwMode="auto">
          <a:xfrm>
            <a:off x="3849476" y="0"/>
            <a:ext cx="2945024" cy="497126"/>
          </a:xfrm>
          <a:prstGeom prst="rect">
            <a:avLst/>
          </a:prstGeom>
          <a:noFill/>
          <a:ln w="9525">
            <a:noFill/>
            <a:miter lim="800000"/>
            <a:headEnd/>
            <a:tailEnd/>
          </a:ln>
          <a:effectLst/>
        </p:spPr>
        <p:txBody>
          <a:bodyPr vert="horz" wrap="square" lIns="93259" tIns="46630" rIns="93259" bIns="46630" numCol="1" anchor="t" anchorCtr="0" compatLnSpc="1">
            <a:prstTxWarp prst="textNoShape">
              <a:avLst/>
            </a:prstTxWarp>
          </a:bodyPr>
          <a:lstStyle>
            <a:lvl1pPr algn="r" rtl="0" eaLnBrk="1" hangingPunct="1">
              <a:defRPr sz="1300"/>
            </a:lvl1pPr>
          </a:lstStyle>
          <a:p>
            <a:pPr>
              <a:defRPr/>
            </a:pPr>
            <a:endParaRPr lang="en-US"/>
          </a:p>
        </p:txBody>
      </p:sp>
      <p:sp>
        <p:nvSpPr>
          <p:cNvPr id="47108" name="Rectangle 4">
            <a:extLst>
              <a:ext uri="{FF2B5EF4-FFF2-40B4-BE49-F238E27FC236}">
                <a16:creationId xmlns:a16="http://schemas.microsoft.com/office/drawing/2014/main" id="{A49F2A13-9AD9-4636-85D7-0A5E37214B4D}"/>
              </a:ext>
            </a:extLst>
          </p:cNvPr>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0C18260-0D97-4F4F-AFE9-DB4BA108B7C3}"/>
              </a:ext>
            </a:extLst>
          </p:cNvPr>
          <p:cNvSpPr>
            <a:spLocks noGrp="1" noChangeArrowheads="1"/>
          </p:cNvSpPr>
          <p:nvPr>
            <p:ph type="body" sz="quarter" idx="3"/>
          </p:nvPr>
        </p:nvSpPr>
        <p:spPr bwMode="auto">
          <a:xfrm>
            <a:off x="906039" y="4717137"/>
            <a:ext cx="4982422" cy="4469368"/>
          </a:xfrm>
          <a:prstGeom prst="rect">
            <a:avLst/>
          </a:prstGeom>
          <a:noFill/>
          <a:ln w="9525">
            <a:noFill/>
            <a:miter lim="800000"/>
            <a:headEnd/>
            <a:tailEnd/>
          </a:ln>
          <a:effectLst/>
        </p:spPr>
        <p:txBody>
          <a:bodyPr vert="horz" wrap="square" lIns="93259" tIns="46630" rIns="93259" bIns="466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740A1F2-F50A-47E3-A29E-5AA47EBAD666}"/>
              </a:ext>
            </a:extLst>
          </p:cNvPr>
          <p:cNvSpPr>
            <a:spLocks noGrp="1" noChangeArrowheads="1"/>
          </p:cNvSpPr>
          <p:nvPr>
            <p:ph type="ftr" sz="quarter" idx="4"/>
          </p:nvPr>
        </p:nvSpPr>
        <p:spPr bwMode="auto">
          <a:xfrm>
            <a:off x="0" y="9434274"/>
            <a:ext cx="2945024" cy="497126"/>
          </a:xfrm>
          <a:prstGeom prst="rect">
            <a:avLst/>
          </a:prstGeom>
          <a:noFill/>
          <a:ln w="9525">
            <a:noFill/>
            <a:miter lim="800000"/>
            <a:headEnd/>
            <a:tailEnd/>
          </a:ln>
          <a:effectLst/>
        </p:spPr>
        <p:txBody>
          <a:bodyPr vert="horz" wrap="square" lIns="93259" tIns="46630" rIns="93259" bIns="46630" numCol="1" anchor="b" anchorCtr="0" compatLnSpc="1">
            <a:prstTxWarp prst="textNoShape">
              <a:avLst/>
            </a:prstTxWarp>
          </a:bodyPr>
          <a:lstStyle>
            <a:lvl1pPr algn="l" rtl="0" eaLnBrk="1" hangingPunct="1">
              <a:defRPr sz="1300"/>
            </a:lvl1pPr>
          </a:lstStyle>
          <a:p>
            <a:pPr>
              <a:defRPr/>
            </a:pPr>
            <a:endParaRPr lang="en-US"/>
          </a:p>
        </p:txBody>
      </p:sp>
      <p:sp>
        <p:nvSpPr>
          <p:cNvPr id="4103" name="Rectangle 7">
            <a:extLst>
              <a:ext uri="{FF2B5EF4-FFF2-40B4-BE49-F238E27FC236}">
                <a16:creationId xmlns:a16="http://schemas.microsoft.com/office/drawing/2014/main" id="{2FCFFE63-17F8-426A-8AB3-3479A423D8BA}"/>
              </a:ext>
            </a:extLst>
          </p:cNvPr>
          <p:cNvSpPr>
            <a:spLocks noGrp="1" noChangeArrowheads="1"/>
          </p:cNvSpPr>
          <p:nvPr>
            <p:ph type="sldNum" sz="quarter" idx="5"/>
          </p:nvPr>
        </p:nvSpPr>
        <p:spPr bwMode="auto">
          <a:xfrm>
            <a:off x="3849476" y="9434274"/>
            <a:ext cx="2945024" cy="497126"/>
          </a:xfrm>
          <a:prstGeom prst="rect">
            <a:avLst/>
          </a:prstGeom>
          <a:noFill/>
          <a:ln w="9525">
            <a:noFill/>
            <a:miter lim="800000"/>
            <a:headEnd/>
            <a:tailEnd/>
          </a:ln>
          <a:effectLst/>
        </p:spPr>
        <p:txBody>
          <a:bodyPr vert="horz" wrap="square" lIns="93259" tIns="46630" rIns="93259" bIns="46630" numCol="1" anchor="b" anchorCtr="0" compatLnSpc="1">
            <a:prstTxWarp prst="textNoShape">
              <a:avLst/>
            </a:prstTxWarp>
          </a:bodyPr>
          <a:lstStyle>
            <a:lvl1pPr algn="r" eaLnBrk="1" hangingPunct="1">
              <a:defRPr sz="1300"/>
            </a:lvl1pPr>
          </a:lstStyle>
          <a:p>
            <a:pPr>
              <a:defRPr/>
            </a:pPr>
            <a:fld id="{3728494A-B0F3-4FDE-86F8-56BE4CDBCC6E}"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602A7D2F-EFC3-4C8E-8F20-E68CB3B2E1E9}"/>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39ACF885-0EB5-46AA-B358-B94CBED36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132100" name="Slide Number Placeholder 3">
            <a:extLst>
              <a:ext uri="{FF2B5EF4-FFF2-40B4-BE49-F238E27FC236}">
                <a16:creationId xmlns:a16="http://schemas.microsoft.com/office/drawing/2014/main" id="{24791B72-FF4D-41EE-882A-0EEB5978C2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6B5EC2-A134-44FD-9504-58EBDC7F6920}" type="slidenum">
              <a:rPr kumimoji="0" lang="he-IL" altLang="he-IL"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he-IL"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32101" name="Footer Placeholder 4">
            <a:extLst>
              <a:ext uri="{FF2B5EF4-FFF2-40B4-BE49-F238E27FC236}">
                <a16:creationId xmlns:a16="http://schemas.microsoft.com/office/drawing/2014/main" id="{B5F92EB1-897F-47EF-BD2B-2B4869F13D6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l" rtl="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he-IL"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D8AAB73-BED7-46C3-A0AD-21845CD4B67A}"/>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D823CE7E-C51D-4B4B-83E7-D5C810E91C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54276" name="Footer Placeholder 3">
            <a:extLst>
              <a:ext uri="{FF2B5EF4-FFF2-40B4-BE49-F238E27FC236}">
                <a16:creationId xmlns:a16="http://schemas.microsoft.com/office/drawing/2014/main" id="{FF481A5A-425A-4797-A49E-6151412F0CAF}"/>
              </a:ext>
            </a:extLst>
          </p:cNvPr>
          <p:cNvSpPr txBox="1">
            <a:spLocks noGrp="1" noChangeArrowheads="1"/>
          </p:cNvSpPr>
          <p:nvPr/>
        </p:nvSpPr>
        <p:spPr bwMode="auto">
          <a:xfrm>
            <a:off x="0" y="8690967"/>
            <a:ext cx="2970412" cy="4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9" tIns="46630" rIns="93259" bIns="46630"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he-IL" altLang="he-IL" sz="1300">
              <a:solidFill>
                <a:srgbClr val="000000"/>
              </a:solidFill>
            </a:endParaRPr>
          </a:p>
        </p:txBody>
      </p:sp>
      <p:sp>
        <p:nvSpPr>
          <p:cNvPr id="54277" name="Slide Number Placeholder 4">
            <a:extLst>
              <a:ext uri="{FF2B5EF4-FFF2-40B4-BE49-F238E27FC236}">
                <a16:creationId xmlns:a16="http://schemas.microsoft.com/office/drawing/2014/main" id="{A43A4F69-2F02-47A9-BE14-5DFA2759DEC4}"/>
              </a:ext>
            </a:extLst>
          </p:cNvPr>
          <p:cNvSpPr txBox="1">
            <a:spLocks noGrp="1" noChangeArrowheads="1"/>
          </p:cNvSpPr>
          <p:nvPr/>
        </p:nvSpPr>
        <p:spPr bwMode="auto">
          <a:xfrm>
            <a:off x="3884385" y="8690967"/>
            <a:ext cx="2970412" cy="45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59" tIns="46630" rIns="93259" bIns="46630"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3B54D348-3251-4C69-9204-AFAE462629B9}" type="slidenum">
              <a:rPr lang="he-IL" altLang="he-IL" sz="1300">
                <a:solidFill>
                  <a:srgbClr val="000000"/>
                </a:solidFill>
              </a:rPr>
              <a:pPr algn="r" eaLnBrk="1" hangingPunct="1"/>
              <a:t>8</a:t>
            </a:fld>
            <a:endParaRPr lang="en-US" altLang="he-IL" sz="13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1274CB2-80B2-44F1-A744-622C49B348AC}"/>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5D3E4CCC-BFEB-49FB-8D81-18A0A57EB4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57348" name="Slide Number Placeholder 3">
            <a:extLst>
              <a:ext uri="{FF2B5EF4-FFF2-40B4-BE49-F238E27FC236}">
                <a16:creationId xmlns:a16="http://schemas.microsoft.com/office/drawing/2014/main" id="{A47C7523-4E79-47FE-9274-78B17EFA59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0A8C6D44-B4D3-48A8-9956-827CA6C8800A}" type="slidenum">
              <a:rPr lang="he-IL" altLang="he-IL" sz="1300" smtClean="0"/>
              <a:pPr/>
              <a:t>9</a:t>
            </a:fld>
            <a:endParaRPr lang="en-US" altLang="he-IL" sz="1300"/>
          </a:p>
        </p:txBody>
      </p:sp>
      <p:sp>
        <p:nvSpPr>
          <p:cNvPr id="57349" name="Footer Placeholder 4">
            <a:extLst>
              <a:ext uri="{FF2B5EF4-FFF2-40B4-BE49-F238E27FC236}">
                <a16:creationId xmlns:a16="http://schemas.microsoft.com/office/drawing/2014/main" id="{27F0B49D-354A-4685-9DC8-76C4AB17531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he-IL" altLang="he-IL"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1">
                <a:latin typeface="Arial" pitchFamily="34" charset="0"/>
                <a:cs typeface="Arial" pitchFamily="34" charset="0"/>
              </a:defRPr>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3923928" y="3836640"/>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a:extLst>
              <a:ext uri="{FF2B5EF4-FFF2-40B4-BE49-F238E27FC236}">
                <a16:creationId xmlns:a16="http://schemas.microsoft.com/office/drawing/2014/main" id="{B26F279A-FDA7-40CC-A6DF-94EABFA005DD}"/>
              </a:ext>
            </a:extLst>
          </p:cNvPr>
          <p:cNvSpPr>
            <a:spLocks noGrp="1"/>
          </p:cNvSpPr>
          <p:nvPr>
            <p:ph type="dt" sz="half" idx="10"/>
          </p:nvPr>
        </p:nvSpPr>
        <p:spPr/>
        <p:txBody>
          <a:bodyPr/>
          <a:lstStyle>
            <a:lvl1pPr>
              <a:defRPr/>
            </a:lvl1pPr>
          </a:lstStyle>
          <a:p>
            <a:pPr>
              <a:defRPr/>
            </a:pPr>
            <a:fld id="{1721786C-7430-4E08-A939-7663EBCA5743}"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B512AF5E-7AA8-4040-BB6D-F73624F0AB14}"/>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F36113C7-2D14-4F46-80F7-EE00F30420B7}"/>
              </a:ext>
            </a:extLst>
          </p:cNvPr>
          <p:cNvSpPr>
            <a:spLocks noGrp="1"/>
          </p:cNvSpPr>
          <p:nvPr>
            <p:ph type="sldNum" sz="quarter" idx="12"/>
          </p:nvPr>
        </p:nvSpPr>
        <p:spPr/>
        <p:txBody>
          <a:bodyPr/>
          <a:lstStyle>
            <a:lvl1pPr>
              <a:defRPr/>
            </a:lvl1pPr>
          </a:lstStyle>
          <a:p>
            <a:pPr>
              <a:defRPr/>
            </a:pPr>
            <a:fld id="{B1009F2D-0CD1-48A4-95DB-CE3310D9C37A}" type="slidenum">
              <a:rPr lang="he-IL" altLang="he-IL"/>
              <a:pPr>
                <a:defRPr/>
              </a:pPr>
              <a:t>‹#›</a:t>
            </a:fld>
            <a:endParaRPr lang="en-US" altLang="he-IL"/>
          </a:p>
        </p:txBody>
      </p:sp>
    </p:spTree>
    <p:extLst>
      <p:ext uri="{BB962C8B-B14F-4D97-AF65-F5344CB8AC3E}">
        <p14:creationId xmlns:p14="http://schemas.microsoft.com/office/powerpoint/2010/main" val="32516462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D8BC9589-F61E-44C5-9B57-D72B70EA1CE1}"/>
              </a:ext>
            </a:extLst>
          </p:cNvPr>
          <p:cNvSpPr>
            <a:spLocks noGrp="1"/>
          </p:cNvSpPr>
          <p:nvPr>
            <p:ph type="dt" sz="half" idx="10"/>
          </p:nvPr>
        </p:nvSpPr>
        <p:spPr/>
        <p:txBody>
          <a:bodyPr/>
          <a:lstStyle>
            <a:lvl1pPr>
              <a:defRPr/>
            </a:lvl1pPr>
          </a:lstStyle>
          <a:p>
            <a:pPr>
              <a:defRPr/>
            </a:pPr>
            <a:fld id="{0FB18D57-0CDA-4A55-8E09-63A2D329EDFB}" type="datetime8">
              <a:rPr lang="he-IL" smtClean="0"/>
              <a:t>11 פברואר 20</a:t>
            </a:fld>
            <a:endParaRPr lang="en-US"/>
          </a:p>
        </p:txBody>
      </p:sp>
      <p:sp>
        <p:nvSpPr>
          <p:cNvPr id="3" name="מציין מיקום של כותרת תחתונה 4">
            <a:extLst>
              <a:ext uri="{FF2B5EF4-FFF2-40B4-BE49-F238E27FC236}">
                <a16:creationId xmlns:a16="http://schemas.microsoft.com/office/drawing/2014/main" id="{39C1308F-FCD6-491B-9A35-01A15FCAFE01}"/>
              </a:ext>
            </a:extLst>
          </p:cNvPr>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a:extLst>
              <a:ext uri="{FF2B5EF4-FFF2-40B4-BE49-F238E27FC236}">
                <a16:creationId xmlns:a16="http://schemas.microsoft.com/office/drawing/2014/main" id="{FB002A9A-DC08-4371-9EDE-AACAD197BC79}"/>
              </a:ext>
            </a:extLst>
          </p:cNvPr>
          <p:cNvSpPr>
            <a:spLocks noGrp="1"/>
          </p:cNvSpPr>
          <p:nvPr>
            <p:ph type="sldNum" sz="quarter" idx="12"/>
          </p:nvPr>
        </p:nvSpPr>
        <p:spPr/>
        <p:txBody>
          <a:bodyPr/>
          <a:lstStyle>
            <a:lvl1pPr>
              <a:defRPr/>
            </a:lvl1pPr>
          </a:lstStyle>
          <a:p>
            <a:pPr>
              <a:defRPr/>
            </a:pPr>
            <a:fld id="{E521F79A-C1D6-48D4-8D42-870BFF2BAC73}" type="slidenum">
              <a:rPr lang="he-IL" altLang="he-IL"/>
              <a:pPr>
                <a:defRPr/>
              </a:pPr>
              <a:t>‹#›</a:t>
            </a:fld>
            <a:endParaRPr lang="en-US" altLang="he-IL"/>
          </a:p>
        </p:txBody>
      </p:sp>
    </p:spTree>
    <p:extLst>
      <p:ext uri="{BB962C8B-B14F-4D97-AF65-F5344CB8AC3E}">
        <p14:creationId xmlns:p14="http://schemas.microsoft.com/office/powerpoint/2010/main" val="1753397190"/>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2F72DDE-FBB5-4BB2-9C18-777025760A31}"/>
              </a:ext>
            </a:extLst>
          </p:cNvPr>
          <p:cNvSpPr>
            <a:spLocks noGrp="1"/>
          </p:cNvSpPr>
          <p:nvPr>
            <p:ph type="dt" sz="half" idx="10"/>
          </p:nvPr>
        </p:nvSpPr>
        <p:spPr/>
        <p:txBody>
          <a:bodyPr/>
          <a:lstStyle>
            <a:lvl1pPr>
              <a:defRPr/>
            </a:lvl1pPr>
          </a:lstStyle>
          <a:p>
            <a:pPr>
              <a:defRPr/>
            </a:pPr>
            <a:fld id="{4168E1D1-C0C4-48B5-B1E5-38DEACB571D1}"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004DD88B-F379-4CBE-B8D5-0A89A9B49D2E}"/>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403EC1ED-FDA5-4C8F-8DAA-2B7C63AA4DDF}"/>
              </a:ext>
            </a:extLst>
          </p:cNvPr>
          <p:cNvSpPr>
            <a:spLocks noGrp="1"/>
          </p:cNvSpPr>
          <p:nvPr>
            <p:ph type="sldNum" sz="quarter" idx="12"/>
          </p:nvPr>
        </p:nvSpPr>
        <p:spPr/>
        <p:txBody>
          <a:bodyPr/>
          <a:lstStyle>
            <a:lvl1pPr>
              <a:defRPr/>
            </a:lvl1pPr>
          </a:lstStyle>
          <a:p>
            <a:fld id="{45FF418A-F868-4442-89C9-BB14A94977B3}" type="slidenum">
              <a:rPr lang="he-IL" altLang="en-IL"/>
              <a:pPr/>
              <a:t>‹#›</a:t>
            </a:fld>
            <a:endParaRPr lang="he-IL" altLang="en-IL"/>
          </a:p>
        </p:txBody>
      </p:sp>
    </p:spTree>
    <p:extLst>
      <p:ext uri="{BB962C8B-B14F-4D97-AF65-F5344CB8AC3E}">
        <p14:creationId xmlns:p14="http://schemas.microsoft.com/office/powerpoint/2010/main" val="2246171638"/>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61BC921A-49CE-412C-B401-E1F7245049EE}"/>
              </a:ext>
            </a:extLst>
          </p:cNvPr>
          <p:cNvSpPr>
            <a:spLocks noGrp="1"/>
          </p:cNvSpPr>
          <p:nvPr>
            <p:ph type="dt" sz="half" idx="10"/>
          </p:nvPr>
        </p:nvSpPr>
        <p:spPr/>
        <p:txBody>
          <a:bodyPr/>
          <a:lstStyle>
            <a:lvl1pPr>
              <a:defRPr/>
            </a:lvl1pPr>
          </a:lstStyle>
          <a:p>
            <a:pPr>
              <a:defRPr/>
            </a:pPr>
            <a:fld id="{4E18528F-2762-4966-B792-56EB6F8E3EB2}" type="datetime8">
              <a:rPr lang="he-IL" smtClean="0"/>
              <a:t>11 פברואר 20</a:t>
            </a:fld>
            <a:endParaRPr lang="he-IL"/>
          </a:p>
        </p:txBody>
      </p:sp>
      <p:sp>
        <p:nvSpPr>
          <p:cNvPr id="6" name="מציין מיקום של כותרת תחתונה 4">
            <a:extLst>
              <a:ext uri="{FF2B5EF4-FFF2-40B4-BE49-F238E27FC236}">
                <a16:creationId xmlns:a16="http://schemas.microsoft.com/office/drawing/2014/main" id="{D4F25996-8013-45F4-940D-E017FD3A292E}"/>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817B2260-B01A-4536-9755-B3E17D9BBD5B}"/>
              </a:ext>
            </a:extLst>
          </p:cNvPr>
          <p:cNvSpPr>
            <a:spLocks noGrp="1"/>
          </p:cNvSpPr>
          <p:nvPr>
            <p:ph type="sldNum" sz="quarter" idx="12"/>
          </p:nvPr>
        </p:nvSpPr>
        <p:spPr/>
        <p:txBody>
          <a:bodyPr/>
          <a:lstStyle>
            <a:lvl1pPr>
              <a:defRPr/>
            </a:lvl1pPr>
          </a:lstStyle>
          <a:p>
            <a:fld id="{4E7AC8C9-F5AB-4EAB-B75C-7EFDA9CE4635}" type="slidenum">
              <a:rPr lang="he-IL" altLang="en-IL"/>
              <a:pPr/>
              <a:t>‹#›</a:t>
            </a:fld>
            <a:endParaRPr lang="he-IL" altLang="en-IL"/>
          </a:p>
        </p:txBody>
      </p:sp>
    </p:spTree>
    <p:extLst>
      <p:ext uri="{BB962C8B-B14F-4D97-AF65-F5344CB8AC3E}">
        <p14:creationId xmlns:p14="http://schemas.microsoft.com/office/powerpoint/2010/main" val="1876850688"/>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1438B688-E455-4161-A734-41E67D3926B8}"/>
              </a:ext>
            </a:extLst>
          </p:cNvPr>
          <p:cNvSpPr>
            <a:spLocks noGrp="1"/>
          </p:cNvSpPr>
          <p:nvPr>
            <p:ph type="dt" sz="half" idx="10"/>
          </p:nvPr>
        </p:nvSpPr>
        <p:spPr/>
        <p:txBody>
          <a:bodyPr/>
          <a:lstStyle>
            <a:lvl1pPr>
              <a:defRPr/>
            </a:lvl1pPr>
          </a:lstStyle>
          <a:p>
            <a:pPr>
              <a:defRPr/>
            </a:pPr>
            <a:fld id="{08F32E15-D9A9-45A0-949D-94EF1DE0FADB}" type="datetime8">
              <a:rPr lang="he-IL" smtClean="0"/>
              <a:t>11 פברואר 20</a:t>
            </a:fld>
            <a:endParaRPr lang="he-IL"/>
          </a:p>
        </p:txBody>
      </p:sp>
      <p:sp>
        <p:nvSpPr>
          <p:cNvPr id="8" name="מציין מיקום של כותרת תחתונה 4">
            <a:extLst>
              <a:ext uri="{FF2B5EF4-FFF2-40B4-BE49-F238E27FC236}">
                <a16:creationId xmlns:a16="http://schemas.microsoft.com/office/drawing/2014/main" id="{608D17E6-469E-49D8-ABDB-2A5245A7BADD}"/>
              </a:ext>
            </a:extLst>
          </p:cNvPr>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a:extLst>
              <a:ext uri="{FF2B5EF4-FFF2-40B4-BE49-F238E27FC236}">
                <a16:creationId xmlns:a16="http://schemas.microsoft.com/office/drawing/2014/main" id="{58CEF7C3-A622-497B-909D-107776DC8326}"/>
              </a:ext>
            </a:extLst>
          </p:cNvPr>
          <p:cNvSpPr>
            <a:spLocks noGrp="1"/>
          </p:cNvSpPr>
          <p:nvPr>
            <p:ph type="sldNum" sz="quarter" idx="12"/>
          </p:nvPr>
        </p:nvSpPr>
        <p:spPr/>
        <p:txBody>
          <a:bodyPr/>
          <a:lstStyle>
            <a:lvl1pPr>
              <a:defRPr/>
            </a:lvl1pPr>
          </a:lstStyle>
          <a:p>
            <a:fld id="{2FDF2B69-EDC0-4907-A2CF-DB22159D3268}" type="slidenum">
              <a:rPr lang="he-IL" altLang="en-IL"/>
              <a:pPr/>
              <a:t>‹#›</a:t>
            </a:fld>
            <a:endParaRPr lang="he-IL" altLang="en-IL"/>
          </a:p>
        </p:txBody>
      </p:sp>
    </p:spTree>
    <p:extLst>
      <p:ext uri="{BB962C8B-B14F-4D97-AF65-F5344CB8AC3E}">
        <p14:creationId xmlns:p14="http://schemas.microsoft.com/office/powerpoint/2010/main" val="2779943128"/>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282E0618-661B-42BE-81C9-9807BBAA5369}"/>
              </a:ext>
            </a:extLst>
          </p:cNvPr>
          <p:cNvSpPr>
            <a:spLocks noGrp="1"/>
          </p:cNvSpPr>
          <p:nvPr>
            <p:ph type="dt" sz="half" idx="10"/>
          </p:nvPr>
        </p:nvSpPr>
        <p:spPr/>
        <p:txBody>
          <a:bodyPr/>
          <a:lstStyle>
            <a:lvl1pPr>
              <a:defRPr/>
            </a:lvl1pPr>
          </a:lstStyle>
          <a:p>
            <a:pPr>
              <a:defRPr/>
            </a:pPr>
            <a:fld id="{5BF65487-9522-4EB0-9F5B-6CDBCDB1FAC1}" type="datetime8">
              <a:rPr lang="he-IL" smtClean="0"/>
              <a:t>11 פברואר 20</a:t>
            </a:fld>
            <a:endParaRPr lang="he-IL"/>
          </a:p>
        </p:txBody>
      </p:sp>
      <p:sp>
        <p:nvSpPr>
          <p:cNvPr id="4" name="מציין מיקום של כותרת תחתונה 4">
            <a:extLst>
              <a:ext uri="{FF2B5EF4-FFF2-40B4-BE49-F238E27FC236}">
                <a16:creationId xmlns:a16="http://schemas.microsoft.com/office/drawing/2014/main" id="{C2622C04-8A51-4DF4-8CC0-68EE7F7A91D5}"/>
              </a:ext>
            </a:extLst>
          </p:cNvPr>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a:extLst>
              <a:ext uri="{FF2B5EF4-FFF2-40B4-BE49-F238E27FC236}">
                <a16:creationId xmlns:a16="http://schemas.microsoft.com/office/drawing/2014/main" id="{DD4164CD-0F33-4294-B7DE-5486BD3BC361}"/>
              </a:ext>
            </a:extLst>
          </p:cNvPr>
          <p:cNvSpPr>
            <a:spLocks noGrp="1"/>
          </p:cNvSpPr>
          <p:nvPr>
            <p:ph type="sldNum" sz="quarter" idx="12"/>
          </p:nvPr>
        </p:nvSpPr>
        <p:spPr/>
        <p:txBody>
          <a:bodyPr/>
          <a:lstStyle>
            <a:lvl1pPr>
              <a:defRPr/>
            </a:lvl1pPr>
          </a:lstStyle>
          <a:p>
            <a:fld id="{BFF0680C-DC19-4E64-B1C5-73614FD38387}" type="slidenum">
              <a:rPr lang="he-IL" altLang="en-IL"/>
              <a:pPr/>
              <a:t>‹#›</a:t>
            </a:fld>
            <a:endParaRPr lang="he-IL" altLang="en-IL"/>
          </a:p>
        </p:txBody>
      </p:sp>
    </p:spTree>
    <p:extLst>
      <p:ext uri="{BB962C8B-B14F-4D97-AF65-F5344CB8AC3E}">
        <p14:creationId xmlns:p14="http://schemas.microsoft.com/office/powerpoint/2010/main" val="2418670146"/>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65DF032B-ACB6-4955-86ED-E739484D05EF}"/>
              </a:ext>
            </a:extLst>
          </p:cNvPr>
          <p:cNvSpPr>
            <a:spLocks noGrp="1"/>
          </p:cNvSpPr>
          <p:nvPr>
            <p:ph type="dt" sz="half" idx="10"/>
          </p:nvPr>
        </p:nvSpPr>
        <p:spPr/>
        <p:txBody>
          <a:bodyPr/>
          <a:lstStyle>
            <a:lvl1pPr>
              <a:defRPr/>
            </a:lvl1pPr>
          </a:lstStyle>
          <a:p>
            <a:pPr>
              <a:defRPr/>
            </a:pPr>
            <a:fld id="{4626D7B0-1C14-4DF2-8234-FEA88625F08C}" type="datetime8">
              <a:rPr lang="he-IL" smtClean="0"/>
              <a:t>11 פברואר 20</a:t>
            </a:fld>
            <a:endParaRPr lang="he-IL"/>
          </a:p>
        </p:txBody>
      </p:sp>
      <p:sp>
        <p:nvSpPr>
          <p:cNvPr id="3" name="מציין מיקום של כותרת תחתונה 4">
            <a:extLst>
              <a:ext uri="{FF2B5EF4-FFF2-40B4-BE49-F238E27FC236}">
                <a16:creationId xmlns:a16="http://schemas.microsoft.com/office/drawing/2014/main" id="{49612B69-14CF-432E-B711-53DE0262A826}"/>
              </a:ext>
            </a:extLst>
          </p:cNvPr>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a:extLst>
              <a:ext uri="{FF2B5EF4-FFF2-40B4-BE49-F238E27FC236}">
                <a16:creationId xmlns:a16="http://schemas.microsoft.com/office/drawing/2014/main" id="{E20721C1-04D1-4409-8C7E-041E70A03F41}"/>
              </a:ext>
            </a:extLst>
          </p:cNvPr>
          <p:cNvSpPr>
            <a:spLocks noGrp="1"/>
          </p:cNvSpPr>
          <p:nvPr>
            <p:ph type="sldNum" sz="quarter" idx="12"/>
          </p:nvPr>
        </p:nvSpPr>
        <p:spPr/>
        <p:txBody>
          <a:bodyPr/>
          <a:lstStyle>
            <a:lvl1pPr>
              <a:defRPr/>
            </a:lvl1pPr>
          </a:lstStyle>
          <a:p>
            <a:fld id="{CE7EB24D-CCE5-4326-9DAB-D08475B7D106}" type="slidenum">
              <a:rPr lang="he-IL" altLang="en-IL"/>
              <a:pPr/>
              <a:t>‹#›</a:t>
            </a:fld>
            <a:endParaRPr lang="he-IL" altLang="en-IL"/>
          </a:p>
        </p:txBody>
      </p:sp>
    </p:spTree>
    <p:extLst>
      <p:ext uri="{BB962C8B-B14F-4D97-AF65-F5344CB8AC3E}">
        <p14:creationId xmlns:p14="http://schemas.microsoft.com/office/powerpoint/2010/main" val="847776370"/>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371EBA7E-9BF9-49D9-973B-FB778A2595B2}"/>
              </a:ext>
            </a:extLst>
          </p:cNvPr>
          <p:cNvSpPr>
            <a:spLocks noGrp="1"/>
          </p:cNvSpPr>
          <p:nvPr>
            <p:ph type="dt" sz="half" idx="10"/>
          </p:nvPr>
        </p:nvSpPr>
        <p:spPr/>
        <p:txBody>
          <a:bodyPr/>
          <a:lstStyle>
            <a:lvl1pPr>
              <a:defRPr/>
            </a:lvl1pPr>
          </a:lstStyle>
          <a:p>
            <a:pPr>
              <a:defRPr/>
            </a:pPr>
            <a:fld id="{F3C12373-3D51-4383-9D75-23F904CB3D4B}" type="datetime8">
              <a:rPr lang="he-IL" smtClean="0"/>
              <a:t>11 פברואר 20</a:t>
            </a:fld>
            <a:endParaRPr lang="he-IL"/>
          </a:p>
        </p:txBody>
      </p:sp>
      <p:sp>
        <p:nvSpPr>
          <p:cNvPr id="6" name="מציין מיקום של כותרת תחתונה 4">
            <a:extLst>
              <a:ext uri="{FF2B5EF4-FFF2-40B4-BE49-F238E27FC236}">
                <a16:creationId xmlns:a16="http://schemas.microsoft.com/office/drawing/2014/main" id="{9A420610-872E-420D-AA45-FA2460749562}"/>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862E02DA-1009-46B2-8406-3F11FFC02D53}"/>
              </a:ext>
            </a:extLst>
          </p:cNvPr>
          <p:cNvSpPr>
            <a:spLocks noGrp="1"/>
          </p:cNvSpPr>
          <p:nvPr>
            <p:ph type="sldNum" sz="quarter" idx="12"/>
          </p:nvPr>
        </p:nvSpPr>
        <p:spPr/>
        <p:txBody>
          <a:bodyPr/>
          <a:lstStyle>
            <a:lvl1pPr>
              <a:defRPr/>
            </a:lvl1pPr>
          </a:lstStyle>
          <a:p>
            <a:fld id="{4D3F493F-7B82-4808-AD92-643DF0E4A016}" type="slidenum">
              <a:rPr lang="he-IL" altLang="en-IL"/>
              <a:pPr/>
              <a:t>‹#›</a:t>
            </a:fld>
            <a:endParaRPr lang="he-IL" altLang="en-IL"/>
          </a:p>
        </p:txBody>
      </p:sp>
    </p:spTree>
    <p:extLst>
      <p:ext uri="{BB962C8B-B14F-4D97-AF65-F5344CB8AC3E}">
        <p14:creationId xmlns:p14="http://schemas.microsoft.com/office/powerpoint/2010/main" val="2538903281"/>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BA451D46-0D18-4148-9184-851E75B1EB83}"/>
              </a:ext>
            </a:extLst>
          </p:cNvPr>
          <p:cNvSpPr>
            <a:spLocks noGrp="1"/>
          </p:cNvSpPr>
          <p:nvPr>
            <p:ph type="dt" sz="half" idx="10"/>
          </p:nvPr>
        </p:nvSpPr>
        <p:spPr/>
        <p:txBody>
          <a:bodyPr/>
          <a:lstStyle>
            <a:lvl1pPr>
              <a:defRPr/>
            </a:lvl1pPr>
          </a:lstStyle>
          <a:p>
            <a:pPr>
              <a:defRPr/>
            </a:pPr>
            <a:fld id="{8E8A88AD-C043-4939-A61B-9672471137E4}" type="datetime8">
              <a:rPr lang="he-IL" smtClean="0"/>
              <a:t>11 פברואר 20</a:t>
            </a:fld>
            <a:endParaRPr lang="he-IL"/>
          </a:p>
        </p:txBody>
      </p:sp>
      <p:sp>
        <p:nvSpPr>
          <p:cNvPr id="6" name="מציין מיקום של כותרת תחתונה 4">
            <a:extLst>
              <a:ext uri="{FF2B5EF4-FFF2-40B4-BE49-F238E27FC236}">
                <a16:creationId xmlns:a16="http://schemas.microsoft.com/office/drawing/2014/main" id="{283510BD-474D-4930-8B7F-92573E6FFD2B}"/>
              </a:ext>
            </a:extLst>
          </p:cNvPr>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a:extLst>
              <a:ext uri="{FF2B5EF4-FFF2-40B4-BE49-F238E27FC236}">
                <a16:creationId xmlns:a16="http://schemas.microsoft.com/office/drawing/2014/main" id="{84FD4A4F-EEAC-47D4-9D68-42A4F364DFE2}"/>
              </a:ext>
            </a:extLst>
          </p:cNvPr>
          <p:cNvSpPr>
            <a:spLocks noGrp="1"/>
          </p:cNvSpPr>
          <p:nvPr>
            <p:ph type="sldNum" sz="quarter" idx="12"/>
          </p:nvPr>
        </p:nvSpPr>
        <p:spPr/>
        <p:txBody>
          <a:bodyPr/>
          <a:lstStyle>
            <a:lvl1pPr>
              <a:defRPr/>
            </a:lvl1pPr>
          </a:lstStyle>
          <a:p>
            <a:fld id="{6B87337D-210E-4B28-9EC7-3BA7E679A196}" type="slidenum">
              <a:rPr lang="he-IL" altLang="en-IL"/>
              <a:pPr/>
              <a:t>‹#›</a:t>
            </a:fld>
            <a:endParaRPr lang="he-IL" altLang="en-IL"/>
          </a:p>
        </p:txBody>
      </p:sp>
    </p:spTree>
    <p:extLst>
      <p:ext uri="{BB962C8B-B14F-4D97-AF65-F5344CB8AC3E}">
        <p14:creationId xmlns:p14="http://schemas.microsoft.com/office/powerpoint/2010/main" val="3569049970"/>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425D558-7918-4CF2-B023-0B7BD1B58A30}"/>
              </a:ext>
            </a:extLst>
          </p:cNvPr>
          <p:cNvSpPr>
            <a:spLocks noGrp="1"/>
          </p:cNvSpPr>
          <p:nvPr>
            <p:ph type="dt" sz="half" idx="10"/>
          </p:nvPr>
        </p:nvSpPr>
        <p:spPr/>
        <p:txBody>
          <a:bodyPr/>
          <a:lstStyle>
            <a:lvl1pPr>
              <a:defRPr/>
            </a:lvl1pPr>
          </a:lstStyle>
          <a:p>
            <a:pPr>
              <a:defRPr/>
            </a:pPr>
            <a:fld id="{531B767E-BCED-44B5-9380-6E6567CC0640}"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BFB5F983-777A-4D38-9069-05C99077CC88}"/>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5A623B79-3C02-46FB-A103-B52ED07E6F66}"/>
              </a:ext>
            </a:extLst>
          </p:cNvPr>
          <p:cNvSpPr>
            <a:spLocks noGrp="1"/>
          </p:cNvSpPr>
          <p:nvPr>
            <p:ph type="sldNum" sz="quarter" idx="12"/>
          </p:nvPr>
        </p:nvSpPr>
        <p:spPr/>
        <p:txBody>
          <a:bodyPr/>
          <a:lstStyle>
            <a:lvl1pPr>
              <a:defRPr/>
            </a:lvl1pPr>
          </a:lstStyle>
          <a:p>
            <a:fld id="{267ADD80-0137-4A05-99FB-4AAF203F011F}" type="slidenum">
              <a:rPr lang="he-IL" altLang="en-IL"/>
              <a:pPr/>
              <a:t>‹#›</a:t>
            </a:fld>
            <a:endParaRPr lang="he-IL" altLang="en-IL"/>
          </a:p>
        </p:txBody>
      </p:sp>
    </p:spTree>
    <p:extLst>
      <p:ext uri="{BB962C8B-B14F-4D97-AF65-F5344CB8AC3E}">
        <p14:creationId xmlns:p14="http://schemas.microsoft.com/office/powerpoint/2010/main" val="2638345674"/>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44341DA-E6DA-4C72-B1D7-2DC73E011A54}"/>
              </a:ext>
            </a:extLst>
          </p:cNvPr>
          <p:cNvSpPr>
            <a:spLocks noGrp="1"/>
          </p:cNvSpPr>
          <p:nvPr>
            <p:ph type="dt" sz="half" idx="10"/>
          </p:nvPr>
        </p:nvSpPr>
        <p:spPr/>
        <p:txBody>
          <a:bodyPr/>
          <a:lstStyle>
            <a:lvl1pPr>
              <a:defRPr/>
            </a:lvl1pPr>
          </a:lstStyle>
          <a:p>
            <a:pPr>
              <a:defRPr/>
            </a:pPr>
            <a:fld id="{C700BC5F-7646-4A8B-97FD-F5C09D5789E9}"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2794B873-8019-4277-A4C5-76D845E9AC8E}"/>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FBD3DB1E-9248-425B-B5CB-741F08F27240}"/>
              </a:ext>
            </a:extLst>
          </p:cNvPr>
          <p:cNvSpPr>
            <a:spLocks noGrp="1"/>
          </p:cNvSpPr>
          <p:nvPr>
            <p:ph type="sldNum" sz="quarter" idx="12"/>
          </p:nvPr>
        </p:nvSpPr>
        <p:spPr/>
        <p:txBody>
          <a:bodyPr/>
          <a:lstStyle>
            <a:lvl1pPr>
              <a:defRPr/>
            </a:lvl1pPr>
          </a:lstStyle>
          <a:p>
            <a:fld id="{4D89F559-4C27-4B5F-9D47-9EB09F7FE864}" type="slidenum">
              <a:rPr lang="he-IL" altLang="en-IL"/>
              <a:pPr/>
              <a:t>‹#›</a:t>
            </a:fld>
            <a:endParaRPr lang="he-IL" altLang="en-IL"/>
          </a:p>
        </p:txBody>
      </p:sp>
    </p:spTree>
    <p:extLst>
      <p:ext uri="{BB962C8B-B14F-4D97-AF65-F5344CB8AC3E}">
        <p14:creationId xmlns:p14="http://schemas.microsoft.com/office/powerpoint/2010/main" val="874634964"/>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000" b="1">
                <a:latin typeface="Arial" panose="020B0604020202020204" pitchFamily="34" charset="0"/>
                <a:cs typeface="Arial" panose="020B0604020202020204" pitchFamily="34" charset="0"/>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p:cNvSpPr>
            <a:spLocks noGrp="1"/>
          </p:cNvSpPr>
          <p:nvPr>
            <p:ph type="dt" sz="half" idx="10"/>
          </p:nvPr>
        </p:nvSpPr>
        <p:spPr/>
        <p:txBody>
          <a:bodyPr/>
          <a:lstStyle>
            <a:lvl1pPr>
              <a:defRPr/>
            </a:lvl1pPr>
          </a:lstStyle>
          <a:p>
            <a:pPr>
              <a:defRPr/>
            </a:pPr>
            <a:fld id="{B21E0CC6-BC09-4879-BAB5-E689523618E1}" type="datetimeFigureOut">
              <a:rPr lang="he-IL"/>
              <a:pPr>
                <a:defRPr/>
              </a:pPr>
              <a:t>ט"ז/שבט/תש"פ</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vl1pPr>
          </a:lstStyle>
          <a:p>
            <a:pPr>
              <a:defRPr/>
            </a:pPr>
            <a:fld id="{3FFA8BA5-0E21-47C0-BBC7-2D3F0BBAA372}" type="slidenum">
              <a:rPr lang="he-IL"/>
              <a:pPr>
                <a:defRPr/>
              </a:pPr>
              <a:t>‹#›</a:t>
            </a:fld>
            <a:endParaRPr lang="he-IL"/>
          </a:p>
        </p:txBody>
      </p:sp>
    </p:spTree>
    <p:extLst>
      <p:ext uri="{BB962C8B-B14F-4D97-AF65-F5344CB8AC3E}">
        <p14:creationId xmlns:p14="http://schemas.microsoft.com/office/powerpoint/2010/main" val="245901941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BFCB4677-5E11-4068-AF3F-AB553F17F3C5}"/>
              </a:ext>
            </a:extLst>
          </p:cNvPr>
          <p:cNvSpPr>
            <a:spLocks noGrp="1"/>
          </p:cNvSpPr>
          <p:nvPr>
            <p:ph type="dt" sz="half" idx="10"/>
          </p:nvPr>
        </p:nvSpPr>
        <p:spPr/>
        <p:txBody>
          <a:bodyPr/>
          <a:lstStyle>
            <a:lvl1pPr>
              <a:defRPr/>
            </a:lvl1pPr>
          </a:lstStyle>
          <a:p>
            <a:pPr>
              <a:defRPr/>
            </a:pPr>
            <a:fld id="{30F88948-46CD-4AA2-A4C0-11741C1530D9}"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FF376B53-9ECE-4F38-963B-A093B3B8B4AF}"/>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9BBEB164-21BF-46F5-8ADB-E4E9CE5E7456}"/>
              </a:ext>
            </a:extLst>
          </p:cNvPr>
          <p:cNvSpPr>
            <a:spLocks noGrp="1"/>
          </p:cNvSpPr>
          <p:nvPr>
            <p:ph type="sldNum" sz="quarter" idx="12"/>
          </p:nvPr>
        </p:nvSpPr>
        <p:spPr/>
        <p:txBody>
          <a:bodyPr/>
          <a:lstStyle>
            <a:lvl1pPr>
              <a:defRPr/>
            </a:lvl1pPr>
          </a:lstStyle>
          <a:p>
            <a:pPr>
              <a:defRPr/>
            </a:pPr>
            <a:fld id="{4D6D5554-C633-418D-9B0C-C982F310CC99}" type="slidenum">
              <a:rPr lang="he-IL" altLang="he-IL"/>
              <a:pPr>
                <a:defRPr/>
              </a:pPr>
              <a:t>‹#›</a:t>
            </a:fld>
            <a:endParaRPr lang="en-US" altLang="he-IL"/>
          </a:p>
        </p:txBody>
      </p:sp>
    </p:spTree>
    <p:extLst>
      <p:ext uri="{BB962C8B-B14F-4D97-AF65-F5344CB8AC3E}">
        <p14:creationId xmlns:p14="http://schemas.microsoft.com/office/powerpoint/2010/main" val="4196399488"/>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578FFCF0-9F5D-4B17-8F11-91ADAECBAD0E}" type="datetimeFigureOut">
              <a:rPr lang="he-IL"/>
              <a:pPr>
                <a:defRPr/>
              </a:pPr>
              <a:t>ט"ז/שבט/תש"פ</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vl1pPr>
          </a:lstStyle>
          <a:p>
            <a:pPr>
              <a:defRPr/>
            </a:pPr>
            <a:fld id="{BF3A8AF7-C962-430E-A3E2-FC282D683B1B}" type="slidenum">
              <a:rPr lang="he-IL"/>
              <a:pPr>
                <a:defRPr/>
              </a:pPr>
              <a:t>‹#›</a:t>
            </a:fld>
            <a:endParaRPr lang="he-IL"/>
          </a:p>
        </p:txBody>
      </p:sp>
    </p:spTree>
    <p:extLst>
      <p:ext uri="{BB962C8B-B14F-4D97-AF65-F5344CB8AC3E}">
        <p14:creationId xmlns:p14="http://schemas.microsoft.com/office/powerpoint/2010/main" val="2509601366"/>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pPr>
              <a:defRPr/>
            </a:pPr>
            <a:fld id="{4A38CE86-D2D7-4574-995F-6DF2CDC95D35}" type="datetimeFigureOut">
              <a:rPr lang="he-IL"/>
              <a:pPr>
                <a:defRPr/>
              </a:pPr>
              <a:t>ט"ז/שבט/תש"פ</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vl1pPr>
          </a:lstStyle>
          <a:p>
            <a:pPr>
              <a:defRPr/>
            </a:pPr>
            <a:fld id="{5E51F20E-C2E7-48B1-AB49-3E75F03A07A6}" type="slidenum">
              <a:rPr lang="he-IL"/>
              <a:pPr>
                <a:defRPr/>
              </a:pPr>
              <a:t>‹#›</a:t>
            </a:fld>
            <a:endParaRPr lang="he-IL"/>
          </a:p>
        </p:txBody>
      </p:sp>
    </p:spTree>
    <p:extLst>
      <p:ext uri="{BB962C8B-B14F-4D97-AF65-F5344CB8AC3E}">
        <p14:creationId xmlns:p14="http://schemas.microsoft.com/office/powerpoint/2010/main" val="3588473205"/>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1420E198-7FA1-4C2D-871B-84282BEF81A6}" type="datetimeFigureOut">
              <a:rPr lang="he-IL"/>
              <a:pPr>
                <a:defRPr/>
              </a:pPr>
              <a:t>ט"ז/שבט/תש"פ</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fontAlgn="base">
              <a:spcBef>
                <a:spcPct val="0"/>
              </a:spcBef>
              <a:spcAft>
                <a:spcPct val="0"/>
              </a:spcAft>
              <a:defRPr/>
            </a:lvl1pPr>
          </a:lstStyle>
          <a:p>
            <a:pPr>
              <a:defRPr/>
            </a:pPr>
            <a:fld id="{58CEB4AC-6F50-4392-8F31-9F928EC913E9}" type="slidenum">
              <a:rPr lang="he-IL"/>
              <a:pPr>
                <a:defRPr/>
              </a:pPr>
              <a:t>‹#›</a:t>
            </a:fld>
            <a:endParaRPr lang="he-IL"/>
          </a:p>
        </p:txBody>
      </p:sp>
    </p:spTree>
    <p:extLst>
      <p:ext uri="{BB962C8B-B14F-4D97-AF65-F5344CB8AC3E}">
        <p14:creationId xmlns:p14="http://schemas.microsoft.com/office/powerpoint/2010/main" val="63905875"/>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a:xfrm>
            <a:off x="4932363" y="6356350"/>
            <a:ext cx="3754437" cy="365125"/>
          </a:xfrm>
        </p:spPr>
        <p:txBody>
          <a:bodyPr/>
          <a:lstStyle>
            <a:lvl1pPr>
              <a:defRPr/>
            </a:lvl1pPr>
          </a:lstStyle>
          <a:p>
            <a:pPr>
              <a:defRPr/>
            </a:pPr>
            <a:r>
              <a:rPr lang="he-IL"/>
              <a:t>משפט פומבי – הציבור נגד מערכת החינוך</a:t>
            </a:r>
          </a:p>
        </p:txBody>
      </p:sp>
      <p:sp>
        <p:nvSpPr>
          <p:cNvPr id="3" name="מציין מיקום של מספר שקופית 5"/>
          <p:cNvSpPr>
            <a:spLocks noGrp="1"/>
          </p:cNvSpPr>
          <p:nvPr>
            <p:ph type="sldNum" sz="quarter" idx="11"/>
          </p:nvPr>
        </p:nvSpPr>
        <p:spPr/>
        <p:txBody>
          <a:bodyPr/>
          <a:lstStyle>
            <a:lvl1pPr>
              <a:defRPr/>
            </a:lvl1pPr>
          </a:lstStyle>
          <a:p>
            <a:pPr>
              <a:defRPr/>
            </a:pPr>
            <a:r>
              <a:rPr lang="he-IL"/>
              <a:t>22 אוגוסט 2012</a:t>
            </a:r>
          </a:p>
        </p:txBody>
      </p:sp>
    </p:spTree>
    <p:extLst>
      <p:ext uri="{BB962C8B-B14F-4D97-AF65-F5344CB8AC3E}">
        <p14:creationId xmlns:p14="http://schemas.microsoft.com/office/powerpoint/2010/main" val="34742072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0">
                <a:cs typeface="TypographBlack" pitchFamily="2" charset="-79"/>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p:cNvSpPr>
            <a:spLocks noGrp="1"/>
          </p:cNvSpPr>
          <p:nvPr>
            <p:ph type="dt" sz="half" idx="10"/>
          </p:nvPr>
        </p:nvSpPr>
        <p:spPr/>
        <p:txBody>
          <a:bodyPr/>
          <a:lstStyle>
            <a:lvl1pPr>
              <a:defRPr/>
            </a:lvl1pPr>
          </a:lstStyle>
          <a:p>
            <a:fld id="{A0B394A2-309D-44C4-87FF-45B70BDB892C}"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43139767"/>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E927D002-85EE-4BAD-B829-42DAD929253E}"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1457669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FC8B1378-6510-41B0-B40A-BCA5C34AB19B}"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60810072"/>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D055AD8B-9064-4D28-8E99-55C80C9777AF}"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5685555"/>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DD96728C-DD45-4735-B990-86136BFC069B}"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235280730"/>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fld id="{BE4C79AD-8950-44EA-9251-477C11CF261E}"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7038345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A27A2AD4-3BFC-452E-B467-2FD37F206484}"/>
              </a:ext>
            </a:extLst>
          </p:cNvPr>
          <p:cNvSpPr>
            <a:spLocks noGrp="1"/>
          </p:cNvSpPr>
          <p:nvPr>
            <p:ph type="dt" sz="half" idx="10"/>
          </p:nvPr>
        </p:nvSpPr>
        <p:spPr/>
        <p:txBody>
          <a:bodyPr/>
          <a:lstStyle>
            <a:lvl1pPr>
              <a:defRPr/>
            </a:lvl1pPr>
          </a:lstStyle>
          <a:p>
            <a:pPr>
              <a:defRPr/>
            </a:pPr>
            <a:fld id="{393D08A9-6F6C-485A-9285-71EF48B9943D}"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8EAAE343-5D45-4E66-969F-18EF63ACD00B}"/>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33D8B12B-83FC-4F68-861A-45CF85FEA5B7}"/>
              </a:ext>
            </a:extLst>
          </p:cNvPr>
          <p:cNvSpPr>
            <a:spLocks noGrp="1"/>
          </p:cNvSpPr>
          <p:nvPr>
            <p:ph type="sldNum" sz="quarter" idx="12"/>
          </p:nvPr>
        </p:nvSpPr>
        <p:spPr/>
        <p:txBody>
          <a:bodyPr/>
          <a:lstStyle>
            <a:lvl1pPr>
              <a:defRPr/>
            </a:lvl1pPr>
          </a:lstStyle>
          <a:p>
            <a:pPr>
              <a:defRPr/>
            </a:pPr>
            <a:fld id="{B6E0A7FB-5F54-474D-AC47-5F6E765AF87F}" type="slidenum">
              <a:rPr lang="he-IL" altLang="he-IL"/>
              <a:pPr>
                <a:defRPr/>
              </a:pPr>
              <a:t>‹#›</a:t>
            </a:fld>
            <a:endParaRPr lang="en-US" altLang="he-IL"/>
          </a:p>
        </p:txBody>
      </p:sp>
    </p:spTree>
    <p:extLst>
      <p:ext uri="{BB962C8B-B14F-4D97-AF65-F5344CB8AC3E}">
        <p14:creationId xmlns:p14="http://schemas.microsoft.com/office/powerpoint/2010/main" val="2227910936"/>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p:cNvSpPr>
            <a:spLocks noGrp="1"/>
          </p:cNvSpPr>
          <p:nvPr>
            <p:ph type="dt" sz="half" idx="10"/>
          </p:nvPr>
        </p:nvSpPr>
        <p:spPr/>
        <p:txBody>
          <a:bodyPr/>
          <a:lstStyle>
            <a:lvl1pPr>
              <a:defRPr/>
            </a:lvl1pPr>
          </a:lstStyle>
          <a:p>
            <a:fld id="{8EE72E8E-A269-4398-B187-EF06E5470121}" type="datetime8">
              <a:rPr lang="he-IL" smtClean="0">
                <a:solidFill>
                  <a:prstClr val="black">
                    <a:tint val="75000"/>
                  </a:prstClr>
                </a:solidFill>
              </a:rPr>
              <a:pPr/>
              <a:t>11 פברואר 20</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07208877"/>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p:cNvSpPr>
            <a:spLocks noGrp="1"/>
          </p:cNvSpPr>
          <p:nvPr>
            <p:ph type="dt" sz="half" idx="10"/>
          </p:nvPr>
        </p:nvSpPr>
        <p:spPr/>
        <p:txBody>
          <a:bodyPr/>
          <a:lstStyle>
            <a:lvl1pPr>
              <a:defRPr/>
            </a:lvl1pPr>
          </a:lstStyle>
          <a:p>
            <a:fld id="{24249737-D274-449F-9973-5B56552FD56D}" type="datetime8">
              <a:rPr lang="he-IL" smtClean="0">
                <a:solidFill>
                  <a:prstClr val="black">
                    <a:tint val="75000"/>
                  </a:prstClr>
                </a:solidFill>
              </a:rPr>
              <a:pPr/>
              <a:t>11 פברואר 20</a:t>
            </a:fld>
            <a:endParaRPr lang="he-IL">
              <a:solidFill>
                <a:prstClr val="black">
                  <a:tint val="75000"/>
                </a:prstClr>
              </a:solidFill>
            </a:endParaRPr>
          </a:p>
        </p:txBody>
      </p:sp>
      <p:sp>
        <p:nvSpPr>
          <p:cNvPr id="8"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9"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78786865"/>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p:cNvSpPr>
            <a:spLocks noGrp="1"/>
          </p:cNvSpPr>
          <p:nvPr>
            <p:ph type="dt" sz="half" idx="10"/>
          </p:nvPr>
        </p:nvSpPr>
        <p:spPr/>
        <p:txBody>
          <a:bodyPr/>
          <a:lstStyle>
            <a:lvl1pPr>
              <a:defRPr/>
            </a:lvl1pPr>
          </a:lstStyle>
          <a:p>
            <a:fld id="{CA93E0B8-1134-44C7-B355-FF910441E979}" type="datetime8">
              <a:rPr lang="he-IL" smtClean="0">
                <a:solidFill>
                  <a:prstClr val="black">
                    <a:tint val="75000"/>
                  </a:prstClr>
                </a:solidFill>
              </a:rPr>
              <a:pPr/>
              <a:t>11 פברואר 20</a:t>
            </a:fld>
            <a:endParaRPr lang="he-IL">
              <a:solidFill>
                <a:prstClr val="black">
                  <a:tint val="75000"/>
                </a:prstClr>
              </a:solidFill>
            </a:endParaRPr>
          </a:p>
        </p:txBody>
      </p:sp>
      <p:sp>
        <p:nvSpPr>
          <p:cNvPr id="4"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5"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02148597"/>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fld id="{1F417B82-E58B-4AC4-B2EE-519F90979AA2}" type="datetime8">
              <a:rPr lang="he-IL" smtClean="0">
                <a:solidFill>
                  <a:prstClr val="black">
                    <a:tint val="75000"/>
                  </a:prstClr>
                </a:solidFill>
              </a:rPr>
              <a:pPr/>
              <a:t>11 פברואר 20</a:t>
            </a:fld>
            <a:endParaRPr lang="he-IL">
              <a:solidFill>
                <a:prstClr val="black">
                  <a:tint val="75000"/>
                </a:prstClr>
              </a:solidFill>
            </a:endParaRPr>
          </a:p>
        </p:txBody>
      </p:sp>
      <p:sp>
        <p:nvSpPr>
          <p:cNvPr id="3"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4"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63156870"/>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fld id="{3F8A2ECB-F158-484E-85E9-7FE4EE881614}" type="datetime8">
              <a:rPr lang="he-IL" smtClean="0">
                <a:solidFill>
                  <a:prstClr val="black">
                    <a:tint val="75000"/>
                  </a:prstClr>
                </a:solidFill>
              </a:rPr>
              <a:pPr/>
              <a:t>11 פברואר 20</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637532552"/>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fld id="{0840BB28-721C-4F4E-8B52-3845D2C575C4}" type="datetime8">
              <a:rPr lang="he-IL" smtClean="0">
                <a:solidFill>
                  <a:prstClr val="black">
                    <a:tint val="75000"/>
                  </a:prstClr>
                </a:solidFill>
              </a:rPr>
              <a:pPr/>
              <a:t>11 פברואר 20</a:t>
            </a:fld>
            <a:endParaRPr lang="he-IL">
              <a:solidFill>
                <a:prstClr val="black">
                  <a:tint val="75000"/>
                </a:prstClr>
              </a:solidFill>
            </a:endParaRPr>
          </a:p>
        </p:txBody>
      </p:sp>
      <p:sp>
        <p:nvSpPr>
          <p:cNvPr id="6"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7"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36698546"/>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EE45C781-EB67-4FB8-B0F6-7301CA76275D}"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82794127"/>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a:defRPr/>
            </a:lvl1pPr>
          </a:lstStyle>
          <a:p>
            <a:fld id="{E45A3B45-6036-4434-AB4B-C1316E28C094}"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lvl1pPr>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lvl1pPr>
              <a:defRPr/>
            </a:lvl1pPr>
          </a:lstStyle>
          <a:p>
            <a:fld id="{5174E0B5-888F-494B-A5E0-2212FB312996}"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5831802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40C004-3DBC-4020-BED7-128A3CE33797}"/>
              </a:ext>
            </a:extLst>
          </p:cNvPr>
          <p:cNvSpPr>
            <a:spLocks noGrp="1"/>
          </p:cNvSpPr>
          <p:nvPr>
            <p:ph type="dt" sz="half" idx="10"/>
          </p:nvPr>
        </p:nvSpPr>
        <p:spPr/>
        <p:txBody>
          <a:bodyPr/>
          <a:lstStyle>
            <a:lvl1pPr>
              <a:defRPr/>
            </a:lvl1pPr>
          </a:lstStyle>
          <a:p>
            <a:pPr>
              <a:defRPr/>
            </a:pPr>
            <a:fld id="{24708434-A459-424A-9305-DF907ACAA23A}"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7BD10BB-89A6-498E-B6BF-E14B0A72D217}"/>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4E8656C8-F3AE-4068-A9A6-C55D87AEC532}"/>
              </a:ext>
            </a:extLst>
          </p:cNvPr>
          <p:cNvSpPr>
            <a:spLocks noGrp="1"/>
          </p:cNvSpPr>
          <p:nvPr>
            <p:ph type="sldNum" sz="quarter" idx="12"/>
          </p:nvPr>
        </p:nvSpPr>
        <p:spPr/>
        <p:txBody>
          <a:bodyPr/>
          <a:lstStyle>
            <a:lvl1pPr>
              <a:defRPr/>
            </a:lvl1pPr>
          </a:lstStyle>
          <a:p>
            <a:pPr>
              <a:defRPr/>
            </a:pPr>
            <a:fld id="{44A8484A-0AFC-4451-B762-74BEBD2C7985}" type="slidenum">
              <a:rPr lang="he-IL" altLang="he-IL"/>
              <a:pPr>
                <a:defRPr/>
              </a:pPr>
              <a:t>‹#›</a:t>
            </a:fld>
            <a:endParaRPr lang="en-US" altLang="he-IL"/>
          </a:p>
        </p:txBody>
      </p:sp>
    </p:spTree>
    <p:extLst>
      <p:ext uri="{BB962C8B-B14F-4D97-AF65-F5344CB8AC3E}">
        <p14:creationId xmlns:p14="http://schemas.microsoft.com/office/powerpoint/2010/main" val="266059584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3C8059-B314-4870-9E5C-C4A8641CE1BE}"/>
              </a:ext>
            </a:extLst>
          </p:cNvPr>
          <p:cNvSpPr>
            <a:spLocks noGrp="1"/>
          </p:cNvSpPr>
          <p:nvPr>
            <p:ph type="dt" sz="half" idx="10"/>
          </p:nvPr>
        </p:nvSpPr>
        <p:spPr/>
        <p:txBody>
          <a:bodyPr/>
          <a:lstStyle>
            <a:lvl1pPr>
              <a:defRPr/>
            </a:lvl1pPr>
          </a:lstStyle>
          <a:p>
            <a:pPr>
              <a:defRPr/>
            </a:pPr>
            <a:fld id="{27CF23FC-1D9D-460C-9785-2BA92400DC0E}"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30C28005-05A8-43D4-B903-FE1C7D3E7221}"/>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8146DD7A-258F-4032-A63C-3550273B2C23}"/>
              </a:ext>
            </a:extLst>
          </p:cNvPr>
          <p:cNvSpPr>
            <a:spLocks noGrp="1"/>
          </p:cNvSpPr>
          <p:nvPr>
            <p:ph type="sldNum" sz="quarter" idx="12"/>
          </p:nvPr>
        </p:nvSpPr>
        <p:spPr/>
        <p:txBody>
          <a:bodyPr/>
          <a:lstStyle>
            <a:lvl1pPr>
              <a:defRPr/>
            </a:lvl1pPr>
          </a:lstStyle>
          <a:p>
            <a:pPr>
              <a:defRPr/>
            </a:pPr>
            <a:fld id="{4520F7FD-33CB-4488-866E-4C552001A58D}" type="slidenum">
              <a:rPr lang="he-IL" altLang="he-IL"/>
              <a:pPr>
                <a:defRPr/>
              </a:pPr>
              <a:t>‹#›</a:t>
            </a:fld>
            <a:endParaRPr lang="en-US" altLang="he-IL"/>
          </a:p>
        </p:txBody>
      </p:sp>
    </p:spTree>
    <p:extLst>
      <p:ext uri="{BB962C8B-B14F-4D97-AF65-F5344CB8AC3E}">
        <p14:creationId xmlns:p14="http://schemas.microsoft.com/office/powerpoint/2010/main" val="123774285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1">
                <a:latin typeface="Arial" panose="020B0604020202020204" pitchFamily="34" charset="0"/>
                <a:cs typeface="Arial" panose="020B0604020202020204" pitchFamily="34" charset="0"/>
              </a:defRPr>
            </a:lvl1pPr>
          </a:lstStyle>
          <a:p>
            <a:r>
              <a:rPr lang="en-US"/>
              <a:t>Click to edit Master title style</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dirty="0"/>
          </a:p>
        </p:txBody>
      </p:sp>
      <p:sp>
        <p:nvSpPr>
          <p:cNvPr id="4" name="מציין מיקום של תאריך 3">
            <a:extLst>
              <a:ext uri="{FF2B5EF4-FFF2-40B4-BE49-F238E27FC236}">
                <a16:creationId xmlns:a16="http://schemas.microsoft.com/office/drawing/2014/main" id="{E622DF2C-773B-4E55-86B4-6A178A7FAC5D}"/>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B26F861D-B4EA-4EFF-A57A-9F781CF245AC}"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026C082D-4881-455D-BCE3-97F1484A9DEE}"/>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C723E403-CA55-40C7-8BB1-2621D5444032}"/>
              </a:ext>
            </a:extLst>
          </p:cNvPr>
          <p:cNvSpPr>
            <a:spLocks noGrp="1"/>
          </p:cNvSpPr>
          <p:nvPr>
            <p:ph type="sldNum" sz="quarter" idx="12"/>
          </p:nvPr>
        </p:nvSpPr>
        <p:spPr/>
        <p:txBody>
          <a:bodyPr/>
          <a:lstStyle>
            <a:lvl1pPr>
              <a:defRPr/>
            </a:lvl1pPr>
          </a:lstStyle>
          <a:p>
            <a:pPr>
              <a:defRPr/>
            </a:pPr>
            <a:fld id="{13B02BFE-2592-4017-8185-E7B9477EA8BE}" type="slidenum">
              <a:rPr lang="en-US" altLang="he-IL"/>
              <a:pPr>
                <a:defRPr/>
              </a:pPr>
              <a:t>‹#›</a:t>
            </a:fld>
            <a:endParaRPr lang="en-US" altLang="he-IL"/>
          </a:p>
        </p:txBody>
      </p:sp>
    </p:spTree>
    <p:extLst>
      <p:ext uri="{BB962C8B-B14F-4D97-AF65-F5344CB8AC3E}">
        <p14:creationId xmlns:p14="http://schemas.microsoft.com/office/powerpoint/2010/main" val="34394847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045852"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5852"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00215B59-3791-47AD-BE3A-433494015891}"/>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397764F6-77C0-4AE4-9B38-8C2B93C5AB72}"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B8A3F830-7D3C-4663-B06B-DF7370DE4756}"/>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161935CE-F917-4D3D-B332-92789339C7C7}"/>
              </a:ext>
            </a:extLst>
          </p:cNvPr>
          <p:cNvSpPr>
            <a:spLocks noGrp="1"/>
          </p:cNvSpPr>
          <p:nvPr>
            <p:ph type="sldNum" sz="quarter" idx="12"/>
          </p:nvPr>
        </p:nvSpPr>
        <p:spPr/>
        <p:txBody>
          <a:bodyPr/>
          <a:lstStyle>
            <a:lvl1pPr>
              <a:defRPr/>
            </a:lvl1pPr>
          </a:lstStyle>
          <a:p>
            <a:pPr>
              <a:defRPr/>
            </a:pPr>
            <a:fld id="{8B228A6E-DC06-481C-8549-CCE9E5FA158C}" type="slidenum">
              <a:rPr lang="en-US" altLang="he-IL"/>
              <a:pPr>
                <a:defRPr/>
              </a:pPr>
              <a:t>‹#›</a:t>
            </a:fld>
            <a:endParaRPr lang="en-US" altLang="he-IL"/>
          </a:p>
        </p:txBody>
      </p:sp>
    </p:spTree>
    <p:extLst>
      <p:ext uri="{BB962C8B-B14F-4D97-AF65-F5344CB8AC3E}">
        <p14:creationId xmlns:p14="http://schemas.microsoft.com/office/powerpoint/2010/main" val="1461094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411760" y="847253"/>
            <a:ext cx="6357392" cy="648072"/>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2411760" y="1495325"/>
            <a:ext cx="635739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E0DB59BF-1576-4484-9F72-76FD6C0BEE1D}"/>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1D3E3523-FD24-46BB-94EE-CAE525FA829C}"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93AA9955-7675-4A77-93EE-16AA3ACD3918}"/>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B7AEE34A-8F80-4E4B-B334-8797E9E5AFEC}"/>
              </a:ext>
            </a:extLst>
          </p:cNvPr>
          <p:cNvSpPr>
            <a:spLocks noGrp="1"/>
          </p:cNvSpPr>
          <p:nvPr>
            <p:ph type="sldNum" sz="quarter" idx="12"/>
          </p:nvPr>
        </p:nvSpPr>
        <p:spPr/>
        <p:txBody>
          <a:bodyPr/>
          <a:lstStyle>
            <a:lvl1pPr>
              <a:defRPr/>
            </a:lvl1pPr>
          </a:lstStyle>
          <a:p>
            <a:pPr>
              <a:defRPr/>
            </a:pPr>
            <a:fld id="{4A5D24BA-DF3E-43B8-81CE-62226B621130}" type="slidenum">
              <a:rPr lang="en-US" altLang="he-IL"/>
              <a:pPr>
                <a:defRPr/>
              </a:pPr>
              <a:t>‹#›</a:t>
            </a:fld>
            <a:endParaRPr lang="en-US" altLang="he-IL"/>
          </a:p>
        </p:txBody>
      </p:sp>
    </p:spTree>
    <p:extLst>
      <p:ext uri="{BB962C8B-B14F-4D97-AF65-F5344CB8AC3E}">
        <p14:creationId xmlns:p14="http://schemas.microsoft.com/office/powerpoint/2010/main" val="321394716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3608"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FDA1B0A7-7E3B-442A-8D10-01DEFF90CF14}"/>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9C2340C7-9020-493F-93A4-20DD292CFB91}"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5B7FE6D-0EAF-4983-A248-B20A8964906D}"/>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9B1C41BA-C02E-4B25-B9CD-F154BB371B5C}"/>
              </a:ext>
            </a:extLst>
          </p:cNvPr>
          <p:cNvSpPr>
            <a:spLocks noGrp="1"/>
          </p:cNvSpPr>
          <p:nvPr>
            <p:ph type="sldNum" sz="quarter" idx="12"/>
          </p:nvPr>
        </p:nvSpPr>
        <p:spPr/>
        <p:txBody>
          <a:bodyPr/>
          <a:lstStyle>
            <a:lvl1pPr>
              <a:defRPr/>
            </a:lvl1pPr>
          </a:lstStyle>
          <a:p>
            <a:pPr>
              <a:defRPr/>
            </a:pPr>
            <a:fld id="{EFAEC655-8ECF-4E88-B249-31DA6E901E45}" type="slidenum">
              <a:rPr lang="en-US" altLang="he-IL"/>
              <a:pPr>
                <a:defRPr/>
              </a:pPr>
              <a:t>‹#›</a:t>
            </a:fld>
            <a:endParaRPr lang="en-US" altLang="he-IL"/>
          </a:p>
        </p:txBody>
      </p:sp>
    </p:spTree>
    <p:extLst>
      <p:ext uri="{BB962C8B-B14F-4D97-AF65-F5344CB8AC3E}">
        <p14:creationId xmlns:p14="http://schemas.microsoft.com/office/powerpoint/2010/main" val="18531613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6B6B265-9DD0-40D1-AE8B-8E0813AAB7DB}"/>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CF2F96E3-AD23-41DE-9213-1D17ED209B07}"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350FC2C9-9528-4633-9AA7-B670ECC47184}"/>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5171D20F-0A62-4939-96F6-D1A62A6ACA1D}"/>
              </a:ext>
            </a:extLst>
          </p:cNvPr>
          <p:cNvSpPr>
            <a:spLocks noGrp="1"/>
          </p:cNvSpPr>
          <p:nvPr>
            <p:ph type="sldNum" sz="quarter" idx="12"/>
          </p:nvPr>
        </p:nvSpPr>
        <p:spPr/>
        <p:txBody>
          <a:bodyPr/>
          <a:lstStyle>
            <a:lvl1pPr>
              <a:defRPr/>
            </a:lvl1pPr>
          </a:lstStyle>
          <a:p>
            <a:pPr>
              <a:defRPr/>
            </a:pPr>
            <a:fld id="{2F74C46E-B509-4937-90FB-E2003475F0D8}" type="slidenum">
              <a:rPr lang="en-US" altLang="he-IL"/>
              <a:pPr>
                <a:defRPr/>
              </a:pPr>
              <a:t>‹#›</a:t>
            </a:fld>
            <a:endParaRPr lang="en-US" altLang="he-IL"/>
          </a:p>
        </p:txBody>
      </p:sp>
    </p:spTree>
    <p:extLst>
      <p:ext uri="{BB962C8B-B14F-4D97-AF65-F5344CB8AC3E}">
        <p14:creationId xmlns:p14="http://schemas.microsoft.com/office/powerpoint/2010/main" val="370854373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DDDDD1D-C0B7-4BBF-AA3A-F72A70D07194}"/>
              </a:ext>
            </a:extLst>
          </p:cNvPr>
          <p:cNvSpPr>
            <a:spLocks noGrp="1"/>
          </p:cNvSpPr>
          <p:nvPr>
            <p:ph type="dt" sz="half" idx="10"/>
          </p:nvPr>
        </p:nvSpPr>
        <p:spPr/>
        <p:txBody>
          <a:bodyPr/>
          <a:lstStyle>
            <a:lvl1pPr>
              <a:defRPr/>
            </a:lvl1pPr>
          </a:lstStyle>
          <a:p>
            <a:pPr>
              <a:defRPr/>
            </a:pPr>
            <a:fld id="{52C7C310-BAEB-492C-A1B4-0A97356A3720}"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0B6ADA21-6ECE-424F-9F87-52C3BBD6C068}"/>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C5D45E01-4922-445C-B47D-303694EA3B65}"/>
              </a:ext>
            </a:extLst>
          </p:cNvPr>
          <p:cNvSpPr>
            <a:spLocks noGrp="1"/>
          </p:cNvSpPr>
          <p:nvPr>
            <p:ph type="sldNum" sz="quarter" idx="12"/>
          </p:nvPr>
        </p:nvSpPr>
        <p:spPr/>
        <p:txBody>
          <a:bodyPr/>
          <a:lstStyle>
            <a:lvl1pPr>
              <a:defRPr/>
            </a:lvl1pPr>
          </a:lstStyle>
          <a:p>
            <a:pPr>
              <a:defRPr/>
            </a:pPr>
            <a:fld id="{D8A7A7D8-E443-4974-825E-8BF47B81CDEC}" type="slidenum">
              <a:rPr lang="he-IL" altLang="he-IL"/>
              <a:pPr>
                <a:defRPr/>
              </a:pPr>
              <a:t>‹#›</a:t>
            </a:fld>
            <a:endParaRPr lang="en-US" altLang="he-IL"/>
          </a:p>
        </p:txBody>
      </p:sp>
    </p:spTree>
    <p:extLst>
      <p:ext uri="{BB962C8B-B14F-4D97-AF65-F5344CB8AC3E}">
        <p14:creationId xmlns:p14="http://schemas.microsoft.com/office/powerpoint/2010/main" val="14131669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מציין מיקום של תאריך 3">
            <a:extLst>
              <a:ext uri="{FF2B5EF4-FFF2-40B4-BE49-F238E27FC236}">
                <a16:creationId xmlns:a16="http://schemas.microsoft.com/office/drawing/2014/main" id="{80067C47-2160-4335-9434-D612A63E71FD}"/>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4F645D60-6964-42FF-9157-C1B693726F7C}"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042573B8-E4C4-47E8-9064-10473396DF41}"/>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77C98FF2-B33F-43E4-8256-70CF73E8C37D}"/>
              </a:ext>
            </a:extLst>
          </p:cNvPr>
          <p:cNvSpPr>
            <a:spLocks noGrp="1"/>
          </p:cNvSpPr>
          <p:nvPr>
            <p:ph type="sldNum" sz="quarter" idx="12"/>
          </p:nvPr>
        </p:nvSpPr>
        <p:spPr/>
        <p:txBody>
          <a:bodyPr/>
          <a:lstStyle>
            <a:lvl1pPr>
              <a:defRPr/>
            </a:lvl1pPr>
          </a:lstStyle>
          <a:p>
            <a:pPr>
              <a:defRPr/>
            </a:pPr>
            <a:fld id="{70B5C86E-C329-42EC-929F-5826A0DD76EB}" type="slidenum">
              <a:rPr lang="en-US" altLang="he-IL"/>
              <a:pPr>
                <a:defRPr/>
              </a:pPr>
              <a:t>‹#›</a:t>
            </a:fld>
            <a:endParaRPr lang="en-US" altLang="he-IL"/>
          </a:p>
        </p:txBody>
      </p:sp>
    </p:spTree>
    <p:extLst>
      <p:ext uri="{BB962C8B-B14F-4D97-AF65-F5344CB8AC3E}">
        <p14:creationId xmlns:p14="http://schemas.microsoft.com/office/powerpoint/2010/main" val="80104730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3">
            <a:extLst>
              <a:ext uri="{FF2B5EF4-FFF2-40B4-BE49-F238E27FC236}">
                <a16:creationId xmlns:a16="http://schemas.microsoft.com/office/drawing/2014/main" id="{EFC1F08E-7C32-4983-A482-7D240FF59727}"/>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840FE153-45C9-4CCA-A06C-45855081A67B}"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7E57EFB1-52A3-49A3-BFB5-A30B25C646A7}"/>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1E9F573E-8449-44F2-A6FA-7C5CDAD7FFEC}"/>
              </a:ext>
            </a:extLst>
          </p:cNvPr>
          <p:cNvSpPr>
            <a:spLocks noGrp="1"/>
          </p:cNvSpPr>
          <p:nvPr>
            <p:ph type="sldNum" sz="quarter" idx="12"/>
          </p:nvPr>
        </p:nvSpPr>
        <p:spPr/>
        <p:txBody>
          <a:bodyPr/>
          <a:lstStyle>
            <a:lvl1pPr>
              <a:defRPr/>
            </a:lvl1pPr>
          </a:lstStyle>
          <a:p>
            <a:pPr>
              <a:defRPr/>
            </a:pPr>
            <a:fld id="{84EECEAF-24DF-459E-93F0-8C3ACBAFB316}" type="slidenum">
              <a:rPr lang="en-US" altLang="he-IL"/>
              <a:pPr>
                <a:defRPr/>
              </a:pPr>
              <a:t>‹#›</a:t>
            </a:fld>
            <a:endParaRPr lang="en-US" altLang="he-IL"/>
          </a:p>
        </p:txBody>
      </p:sp>
    </p:spTree>
    <p:extLst>
      <p:ext uri="{BB962C8B-B14F-4D97-AF65-F5344CB8AC3E}">
        <p14:creationId xmlns:p14="http://schemas.microsoft.com/office/powerpoint/2010/main" val="261616666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3">
            <a:extLst>
              <a:ext uri="{FF2B5EF4-FFF2-40B4-BE49-F238E27FC236}">
                <a16:creationId xmlns:a16="http://schemas.microsoft.com/office/drawing/2014/main" id="{E688E1FC-63EB-4B85-82FD-C5EA7AA295FA}"/>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ADC469D3-8753-44A9-9E3F-6E527887AE77}" type="datetime8">
              <a:rPr lang="he-IL" smtClean="0"/>
              <a:t>11 פברואר 20</a:t>
            </a:fld>
            <a:endParaRPr lang="en-US"/>
          </a:p>
        </p:txBody>
      </p:sp>
      <p:sp>
        <p:nvSpPr>
          <p:cNvPr id="8" name="מציין מיקום של כותרת תחתונה 4">
            <a:extLst>
              <a:ext uri="{FF2B5EF4-FFF2-40B4-BE49-F238E27FC236}">
                <a16:creationId xmlns:a16="http://schemas.microsoft.com/office/drawing/2014/main" id="{F751D2FF-D78A-4CD1-87DF-42F9CDC7E804}"/>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9" name="מציין מיקום של מספר שקופית 5">
            <a:extLst>
              <a:ext uri="{FF2B5EF4-FFF2-40B4-BE49-F238E27FC236}">
                <a16:creationId xmlns:a16="http://schemas.microsoft.com/office/drawing/2014/main" id="{12F024FA-7E09-4BFF-8C4A-659F2B927093}"/>
              </a:ext>
            </a:extLst>
          </p:cNvPr>
          <p:cNvSpPr>
            <a:spLocks noGrp="1"/>
          </p:cNvSpPr>
          <p:nvPr>
            <p:ph type="sldNum" sz="quarter" idx="12"/>
          </p:nvPr>
        </p:nvSpPr>
        <p:spPr/>
        <p:txBody>
          <a:bodyPr/>
          <a:lstStyle>
            <a:lvl1pPr>
              <a:defRPr/>
            </a:lvl1pPr>
          </a:lstStyle>
          <a:p>
            <a:pPr>
              <a:defRPr/>
            </a:pPr>
            <a:fld id="{7DCC7A63-CD13-4326-84D7-11556023E813}" type="slidenum">
              <a:rPr lang="en-US" altLang="he-IL"/>
              <a:pPr>
                <a:defRPr/>
              </a:pPr>
              <a:t>‹#›</a:t>
            </a:fld>
            <a:endParaRPr lang="en-US" altLang="he-IL"/>
          </a:p>
        </p:txBody>
      </p:sp>
    </p:spTree>
    <p:extLst>
      <p:ext uri="{BB962C8B-B14F-4D97-AF65-F5344CB8AC3E}">
        <p14:creationId xmlns:p14="http://schemas.microsoft.com/office/powerpoint/2010/main" val="314297887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3">
            <a:extLst>
              <a:ext uri="{FF2B5EF4-FFF2-40B4-BE49-F238E27FC236}">
                <a16:creationId xmlns:a16="http://schemas.microsoft.com/office/drawing/2014/main" id="{532307DA-5818-4316-B070-407B21A08F86}"/>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C18EFBDF-DE4E-4E03-B547-AD915F2293BC}" type="datetime8">
              <a:rPr lang="he-IL" smtClean="0"/>
              <a:t>11 פברואר 20</a:t>
            </a:fld>
            <a:endParaRPr lang="en-US"/>
          </a:p>
        </p:txBody>
      </p:sp>
      <p:sp>
        <p:nvSpPr>
          <p:cNvPr id="4" name="מציין מיקום של כותרת תחתונה 4">
            <a:extLst>
              <a:ext uri="{FF2B5EF4-FFF2-40B4-BE49-F238E27FC236}">
                <a16:creationId xmlns:a16="http://schemas.microsoft.com/office/drawing/2014/main" id="{1CED0290-2BD4-4126-A9FE-8E92E518FE39}"/>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5" name="מציין מיקום של מספר שקופית 5">
            <a:extLst>
              <a:ext uri="{FF2B5EF4-FFF2-40B4-BE49-F238E27FC236}">
                <a16:creationId xmlns:a16="http://schemas.microsoft.com/office/drawing/2014/main" id="{2B0779C4-D801-4290-9F86-86B9EF3B2474}"/>
              </a:ext>
            </a:extLst>
          </p:cNvPr>
          <p:cNvSpPr>
            <a:spLocks noGrp="1"/>
          </p:cNvSpPr>
          <p:nvPr>
            <p:ph type="sldNum" sz="quarter" idx="12"/>
          </p:nvPr>
        </p:nvSpPr>
        <p:spPr/>
        <p:txBody>
          <a:bodyPr/>
          <a:lstStyle>
            <a:lvl1pPr>
              <a:defRPr/>
            </a:lvl1pPr>
          </a:lstStyle>
          <a:p>
            <a:pPr>
              <a:defRPr/>
            </a:pPr>
            <a:fld id="{3F476636-8AFB-4061-B71A-393528D25715}" type="slidenum">
              <a:rPr lang="en-US" altLang="he-IL"/>
              <a:pPr>
                <a:defRPr/>
              </a:pPr>
              <a:t>‹#›</a:t>
            </a:fld>
            <a:endParaRPr lang="en-US" altLang="he-IL"/>
          </a:p>
        </p:txBody>
      </p:sp>
    </p:spTree>
    <p:extLst>
      <p:ext uri="{BB962C8B-B14F-4D97-AF65-F5344CB8AC3E}">
        <p14:creationId xmlns:p14="http://schemas.microsoft.com/office/powerpoint/2010/main" val="7896158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B8B3B092-D99D-4DC5-AC83-AB6FE0E9669C}"/>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A921250A-4545-419F-B6F8-524D7D8E799B}" type="datetime8">
              <a:rPr lang="he-IL" smtClean="0"/>
              <a:t>11 פברואר 20</a:t>
            </a:fld>
            <a:endParaRPr lang="en-US"/>
          </a:p>
        </p:txBody>
      </p:sp>
      <p:sp>
        <p:nvSpPr>
          <p:cNvPr id="3" name="מציין מיקום של כותרת תחתונה 4">
            <a:extLst>
              <a:ext uri="{FF2B5EF4-FFF2-40B4-BE49-F238E27FC236}">
                <a16:creationId xmlns:a16="http://schemas.microsoft.com/office/drawing/2014/main" id="{69B7328E-B11A-4E9C-A2B8-589F239F1FE6}"/>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4" name="מציין מיקום של מספר שקופית 5">
            <a:extLst>
              <a:ext uri="{FF2B5EF4-FFF2-40B4-BE49-F238E27FC236}">
                <a16:creationId xmlns:a16="http://schemas.microsoft.com/office/drawing/2014/main" id="{E0E83332-6054-429B-8071-E45727B5DA4B}"/>
              </a:ext>
            </a:extLst>
          </p:cNvPr>
          <p:cNvSpPr>
            <a:spLocks noGrp="1"/>
          </p:cNvSpPr>
          <p:nvPr>
            <p:ph type="sldNum" sz="quarter" idx="12"/>
          </p:nvPr>
        </p:nvSpPr>
        <p:spPr/>
        <p:txBody>
          <a:bodyPr/>
          <a:lstStyle>
            <a:lvl1pPr>
              <a:defRPr/>
            </a:lvl1pPr>
          </a:lstStyle>
          <a:p>
            <a:pPr>
              <a:defRPr/>
            </a:pPr>
            <a:fld id="{9C56C61A-712D-438D-AE3E-468C9F84AFFB}" type="slidenum">
              <a:rPr lang="en-US" altLang="he-IL"/>
              <a:pPr>
                <a:defRPr/>
              </a:pPr>
              <a:t>‹#›</a:t>
            </a:fld>
            <a:endParaRPr lang="en-US" altLang="he-IL"/>
          </a:p>
        </p:txBody>
      </p:sp>
    </p:spTree>
    <p:extLst>
      <p:ext uri="{BB962C8B-B14F-4D97-AF65-F5344CB8AC3E}">
        <p14:creationId xmlns:p14="http://schemas.microsoft.com/office/powerpoint/2010/main" val="367297696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68725CE8-018B-44A2-85D2-4C5907E68313}"/>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326BCB05-D306-4A73-BC01-86D504FC99F5}"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02A8703E-1B6B-4B08-A68C-7AC674B45C5F}"/>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228EC8C8-F1CA-4087-82E0-A5BC675F31A0}"/>
              </a:ext>
            </a:extLst>
          </p:cNvPr>
          <p:cNvSpPr>
            <a:spLocks noGrp="1"/>
          </p:cNvSpPr>
          <p:nvPr>
            <p:ph type="sldNum" sz="quarter" idx="12"/>
          </p:nvPr>
        </p:nvSpPr>
        <p:spPr/>
        <p:txBody>
          <a:bodyPr/>
          <a:lstStyle>
            <a:lvl1pPr>
              <a:defRPr/>
            </a:lvl1pPr>
          </a:lstStyle>
          <a:p>
            <a:pPr>
              <a:defRPr/>
            </a:pPr>
            <a:fld id="{EC6B9048-751B-4FF3-BFFC-366CB778D3F2}" type="slidenum">
              <a:rPr lang="en-US" altLang="he-IL"/>
              <a:pPr>
                <a:defRPr/>
              </a:pPr>
              <a:t>‹#›</a:t>
            </a:fld>
            <a:endParaRPr lang="en-US" altLang="he-IL"/>
          </a:p>
        </p:txBody>
      </p:sp>
    </p:spTree>
    <p:extLst>
      <p:ext uri="{BB962C8B-B14F-4D97-AF65-F5344CB8AC3E}">
        <p14:creationId xmlns:p14="http://schemas.microsoft.com/office/powerpoint/2010/main" val="31793958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54B3C61A-53B8-4454-A4A2-55DA7CACE31C}"/>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961C4721-683C-4DBF-ABCD-8AF273AA876A}"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0F7FD864-CB49-44D5-81B9-9767EF4540EA}"/>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D170F4D6-CB50-442D-93FA-E3AC0CBB20E4}"/>
              </a:ext>
            </a:extLst>
          </p:cNvPr>
          <p:cNvSpPr>
            <a:spLocks noGrp="1"/>
          </p:cNvSpPr>
          <p:nvPr>
            <p:ph type="sldNum" sz="quarter" idx="12"/>
          </p:nvPr>
        </p:nvSpPr>
        <p:spPr/>
        <p:txBody>
          <a:bodyPr/>
          <a:lstStyle>
            <a:lvl1pPr>
              <a:defRPr/>
            </a:lvl1pPr>
          </a:lstStyle>
          <a:p>
            <a:pPr>
              <a:defRPr/>
            </a:pPr>
            <a:fld id="{172557D3-FD94-4CCC-8F95-727B2CC9D7EF}" type="slidenum">
              <a:rPr lang="en-US" altLang="he-IL"/>
              <a:pPr>
                <a:defRPr/>
              </a:pPr>
              <a:t>‹#›</a:t>
            </a:fld>
            <a:endParaRPr lang="en-US" altLang="he-IL"/>
          </a:p>
        </p:txBody>
      </p:sp>
    </p:spTree>
    <p:extLst>
      <p:ext uri="{BB962C8B-B14F-4D97-AF65-F5344CB8AC3E}">
        <p14:creationId xmlns:p14="http://schemas.microsoft.com/office/powerpoint/2010/main" val="247529180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81A80BA8-F9B5-4B13-8514-D1223A06A7B2}"/>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777877B1-6695-4D71-AE0C-62B33F83D12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B1CD9039-CA5B-45F8-B044-A9C024CD46C0}"/>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2A25AE0D-E79F-479E-B54B-6641C6BB52FE}"/>
              </a:ext>
            </a:extLst>
          </p:cNvPr>
          <p:cNvSpPr>
            <a:spLocks noGrp="1"/>
          </p:cNvSpPr>
          <p:nvPr>
            <p:ph type="sldNum" sz="quarter" idx="12"/>
          </p:nvPr>
        </p:nvSpPr>
        <p:spPr/>
        <p:txBody>
          <a:bodyPr/>
          <a:lstStyle>
            <a:lvl1pPr>
              <a:defRPr/>
            </a:lvl1pPr>
          </a:lstStyle>
          <a:p>
            <a:pPr>
              <a:defRPr/>
            </a:pPr>
            <a:fld id="{495C07B3-8260-47F0-B0C4-B3BCCB7098DF}" type="slidenum">
              <a:rPr lang="en-US" altLang="he-IL"/>
              <a:pPr>
                <a:defRPr/>
              </a:pPr>
              <a:t>‹#›</a:t>
            </a:fld>
            <a:endParaRPr lang="en-US" altLang="he-IL"/>
          </a:p>
        </p:txBody>
      </p:sp>
    </p:spTree>
    <p:extLst>
      <p:ext uri="{BB962C8B-B14F-4D97-AF65-F5344CB8AC3E}">
        <p14:creationId xmlns:p14="http://schemas.microsoft.com/office/powerpoint/2010/main" val="361778790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2A0F08A-105A-4F7A-AB20-BD26785B96CA}"/>
              </a:ext>
            </a:extLst>
          </p:cNvPr>
          <p:cNvSpPr>
            <a:spLocks noGrp="1"/>
          </p:cNvSpPr>
          <p:nvPr>
            <p:ph type="dt" sz="half" idx="10"/>
          </p:nvPr>
        </p:nvSpPr>
        <p:spPr>
          <a:xfrm>
            <a:off x="6553200" y="6356350"/>
            <a:ext cx="2133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fld id="{AEFB4105-BAA8-4A72-959F-64F78A303E2E}"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3AC4E00-1419-4F5E-A177-1B77D6E7D54E}"/>
              </a:ext>
            </a:extLst>
          </p:cNvPr>
          <p:cNvSpPr>
            <a:spLocks noGrp="1"/>
          </p:cNvSpPr>
          <p:nvPr>
            <p:ph type="ftr" sz="quarter" idx="11"/>
          </p:nvPr>
        </p:nvSpPr>
        <p:spPr>
          <a:xfrm>
            <a:off x="3124200" y="6356350"/>
            <a:ext cx="2895600" cy="365125"/>
          </a:xfrm>
          <a:prstGeom prst="rect">
            <a:avLst/>
          </a:prstGeom>
        </p:spPr>
        <p:txBody>
          <a:bodyPr/>
          <a:lstStyle>
            <a:lvl1pPr algn="l" rtl="0" eaLnBrk="1" fontAlgn="auto" hangingPunct="1">
              <a:spcBef>
                <a:spcPts val="0"/>
              </a:spcBef>
              <a:spcAft>
                <a:spcPts val="0"/>
              </a:spcAft>
              <a:defRPr sz="1800">
                <a:solidFill>
                  <a:prstClr val="black"/>
                </a:solidFill>
                <a:latin typeface="Calibri"/>
                <a:cs typeface="Typograph"/>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6BF0109D-FBAA-4D43-83B3-987F4096B482}"/>
              </a:ext>
            </a:extLst>
          </p:cNvPr>
          <p:cNvSpPr>
            <a:spLocks noGrp="1"/>
          </p:cNvSpPr>
          <p:nvPr>
            <p:ph type="sldNum" sz="quarter" idx="12"/>
          </p:nvPr>
        </p:nvSpPr>
        <p:spPr/>
        <p:txBody>
          <a:bodyPr/>
          <a:lstStyle>
            <a:lvl1pPr>
              <a:defRPr/>
            </a:lvl1pPr>
          </a:lstStyle>
          <a:p>
            <a:pPr>
              <a:defRPr/>
            </a:pPr>
            <a:fld id="{0F2F63CD-8DDD-4C70-8C67-EA6B3D09A5A0}" type="slidenum">
              <a:rPr lang="en-US" altLang="he-IL"/>
              <a:pPr>
                <a:defRPr/>
              </a:pPr>
              <a:t>‹#›</a:t>
            </a:fld>
            <a:endParaRPr lang="en-US" altLang="he-IL"/>
          </a:p>
        </p:txBody>
      </p:sp>
    </p:spTree>
    <p:extLst>
      <p:ext uri="{BB962C8B-B14F-4D97-AF65-F5344CB8AC3E}">
        <p14:creationId xmlns:p14="http://schemas.microsoft.com/office/powerpoint/2010/main" val="391832152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1">
                <a:latin typeface="Arial" pitchFamily="34" charset="0"/>
                <a:cs typeface="Arial" pitchFamily="34" charset="0"/>
              </a:defRPr>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3923928" y="3836640"/>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a:extLst>
              <a:ext uri="{FF2B5EF4-FFF2-40B4-BE49-F238E27FC236}">
                <a16:creationId xmlns:a16="http://schemas.microsoft.com/office/drawing/2014/main" id="{01C170D5-A16C-4F90-B16F-B02BD1C8B938}"/>
              </a:ext>
            </a:extLst>
          </p:cNvPr>
          <p:cNvSpPr>
            <a:spLocks noGrp="1"/>
          </p:cNvSpPr>
          <p:nvPr>
            <p:ph type="dt" sz="half" idx="10"/>
          </p:nvPr>
        </p:nvSpPr>
        <p:spPr/>
        <p:txBody>
          <a:bodyPr/>
          <a:lstStyle>
            <a:lvl1pPr>
              <a:defRPr/>
            </a:lvl1pPr>
          </a:lstStyle>
          <a:p>
            <a:pPr>
              <a:defRPr/>
            </a:pPr>
            <a:fld id="{E4BBB500-1952-4B38-A428-CEBB1C897599}"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C9C8A923-9686-40F4-A014-0ED53893C547}"/>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E7E41F78-BA5E-48BF-9EC1-E28BB6BAC706}"/>
              </a:ext>
            </a:extLst>
          </p:cNvPr>
          <p:cNvSpPr>
            <a:spLocks noGrp="1"/>
          </p:cNvSpPr>
          <p:nvPr>
            <p:ph type="sldNum" sz="quarter" idx="12"/>
          </p:nvPr>
        </p:nvSpPr>
        <p:spPr/>
        <p:txBody>
          <a:bodyPr/>
          <a:lstStyle>
            <a:lvl1pPr>
              <a:defRPr/>
            </a:lvl1pPr>
          </a:lstStyle>
          <a:p>
            <a:pPr>
              <a:defRPr/>
            </a:pPr>
            <a:fld id="{1FCFE765-1B52-4966-938A-D277C74A6E8A}" type="slidenum">
              <a:rPr lang="he-IL" altLang="he-IL"/>
              <a:pPr>
                <a:defRPr/>
              </a:pPr>
              <a:t>‹#›</a:t>
            </a:fld>
            <a:endParaRPr lang="en-US" altLang="he-IL"/>
          </a:p>
        </p:txBody>
      </p:sp>
    </p:spTree>
    <p:extLst>
      <p:ext uri="{BB962C8B-B14F-4D97-AF65-F5344CB8AC3E}">
        <p14:creationId xmlns:p14="http://schemas.microsoft.com/office/powerpoint/2010/main" val="388478576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33787B0-C9EF-4B3A-B81A-82A083A71C6D}"/>
              </a:ext>
            </a:extLst>
          </p:cNvPr>
          <p:cNvSpPr>
            <a:spLocks noGrp="1"/>
          </p:cNvSpPr>
          <p:nvPr>
            <p:ph type="dt" sz="half" idx="10"/>
          </p:nvPr>
        </p:nvSpPr>
        <p:spPr/>
        <p:txBody>
          <a:bodyPr/>
          <a:lstStyle>
            <a:lvl1pPr>
              <a:defRPr/>
            </a:lvl1pPr>
          </a:lstStyle>
          <a:p>
            <a:pPr>
              <a:defRPr/>
            </a:pPr>
            <a:fld id="{E09CD77E-2EC3-4BEB-B041-880954BE1FC4}"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1B5C3DFE-6CDC-4768-A133-FA174664FAFF}"/>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D7F4726B-565F-4913-878B-4D5D2212688F}"/>
              </a:ext>
            </a:extLst>
          </p:cNvPr>
          <p:cNvSpPr>
            <a:spLocks noGrp="1"/>
          </p:cNvSpPr>
          <p:nvPr>
            <p:ph type="sldNum" sz="quarter" idx="12"/>
          </p:nvPr>
        </p:nvSpPr>
        <p:spPr/>
        <p:txBody>
          <a:bodyPr/>
          <a:lstStyle>
            <a:lvl1pPr>
              <a:defRPr/>
            </a:lvl1pPr>
          </a:lstStyle>
          <a:p>
            <a:pPr>
              <a:defRPr/>
            </a:pPr>
            <a:fld id="{E617B9DA-0041-4859-8EDD-170111C129D6}" type="slidenum">
              <a:rPr lang="he-IL" altLang="he-IL"/>
              <a:pPr>
                <a:defRPr/>
              </a:pPr>
              <a:t>‹#›</a:t>
            </a:fld>
            <a:endParaRPr lang="en-US" altLang="he-IL"/>
          </a:p>
        </p:txBody>
      </p:sp>
    </p:spTree>
    <p:extLst>
      <p:ext uri="{BB962C8B-B14F-4D97-AF65-F5344CB8AC3E}">
        <p14:creationId xmlns:p14="http://schemas.microsoft.com/office/powerpoint/2010/main" val="73030373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C28C16-2E1F-43E1-BF9A-6850E411A6C4}"/>
              </a:ext>
            </a:extLst>
          </p:cNvPr>
          <p:cNvSpPr>
            <a:spLocks noGrp="1"/>
          </p:cNvSpPr>
          <p:nvPr>
            <p:ph type="dt" sz="half" idx="10"/>
          </p:nvPr>
        </p:nvSpPr>
        <p:spPr/>
        <p:txBody>
          <a:bodyPr/>
          <a:lstStyle>
            <a:lvl1pPr>
              <a:defRPr/>
            </a:lvl1pPr>
          </a:lstStyle>
          <a:p>
            <a:pPr>
              <a:defRPr/>
            </a:pPr>
            <a:fld id="{04B97C9C-D4DB-45BA-B615-B989B61F6AEA}"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D950B3D4-BBF1-4B0D-9E71-2CA2AB2DDF04}"/>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543F0BBB-196E-438D-8A1E-1F46A1A52FFF}"/>
              </a:ext>
            </a:extLst>
          </p:cNvPr>
          <p:cNvSpPr>
            <a:spLocks noGrp="1"/>
          </p:cNvSpPr>
          <p:nvPr>
            <p:ph type="sldNum" sz="quarter" idx="12"/>
          </p:nvPr>
        </p:nvSpPr>
        <p:spPr/>
        <p:txBody>
          <a:bodyPr/>
          <a:lstStyle>
            <a:lvl1pPr>
              <a:defRPr/>
            </a:lvl1pPr>
          </a:lstStyle>
          <a:p>
            <a:pPr>
              <a:defRPr/>
            </a:pPr>
            <a:fld id="{9675C26E-0F2A-4646-A2FD-8914AB3156C1}" type="slidenum">
              <a:rPr lang="he-IL" altLang="he-IL"/>
              <a:pPr>
                <a:defRPr/>
              </a:pPr>
              <a:t>‹#›</a:t>
            </a:fld>
            <a:endParaRPr lang="en-US" altLang="he-IL"/>
          </a:p>
        </p:txBody>
      </p:sp>
    </p:spTree>
    <p:extLst>
      <p:ext uri="{BB962C8B-B14F-4D97-AF65-F5344CB8AC3E}">
        <p14:creationId xmlns:p14="http://schemas.microsoft.com/office/powerpoint/2010/main" val="256409538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A4F482E-21FB-4312-88CB-D530CC353CEE}"/>
              </a:ext>
            </a:extLst>
          </p:cNvPr>
          <p:cNvSpPr>
            <a:spLocks noGrp="1"/>
          </p:cNvSpPr>
          <p:nvPr>
            <p:ph type="dt" sz="half" idx="10"/>
          </p:nvPr>
        </p:nvSpPr>
        <p:spPr/>
        <p:txBody>
          <a:bodyPr/>
          <a:lstStyle>
            <a:lvl1pPr>
              <a:defRPr/>
            </a:lvl1pPr>
          </a:lstStyle>
          <a:p>
            <a:pPr>
              <a:defRPr/>
            </a:pPr>
            <a:fld id="{25F41DD1-B6CD-454E-8EB2-CA02D6390684}"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ED9C93D3-40E7-46B6-B832-3A93E435DA20}"/>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01CFC9F5-997D-4505-B0AA-33003543438D}"/>
              </a:ext>
            </a:extLst>
          </p:cNvPr>
          <p:cNvSpPr>
            <a:spLocks noGrp="1"/>
          </p:cNvSpPr>
          <p:nvPr>
            <p:ph type="sldNum" sz="quarter" idx="12"/>
          </p:nvPr>
        </p:nvSpPr>
        <p:spPr/>
        <p:txBody>
          <a:bodyPr/>
          <a:lstStyle>
            <a:lvl1pPr>
              <a:defRPr/>
            </a:lvl1pPr>
          </a:lstStyle>
          <a:p>
            <a:pPr>
              <a:defRPr/>
            </a:pPr>
            <a:fld id="{90171582-7824-4953-A3E1-D5E69302EC32}" type="slidenum">
              <a:rPr lang="he-IL" altLang="he-IL"/>
              <a:pPr>
                <a:defRPr/>
              </a:pPr>
              <a:t>‹#›</a:t>
            </a:fld>
            <a:endParaRPr lang="en-US" altLang="he-IL"/>
          </a:p>
        </p:txBody>
      </p:sp>
    </p:spTree>
    <p:extLst>
      <p:ext uri="{BB962C8B-B14F-4D97-AF65-F5344CB8AC3E}">
        <p14:creationId xmlns:p14="http://schemas.microsoft.com/office/powerpoint/2010/main" val="377580059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D51E84C-F236-4BDC-8160-18C75BB9C659}"/>
              </a:ext>
            </a:extLst>
          </p:cNvPr>
          <p:cNvSpPr>
            <a:spLocks noGrp="1"/>
          </p:cNvSpPr>
          <p:nvPr>
            <p:ph type="dt" sz="half" idx="10"/>
          </p:nvPr>
        </p:nvSpPr>
        <p:spPr/>
        <p:txBody>
          <a:bodyPr/>
          <a:lstStyle>
            <a:lvl1pPr>
              <a:defRPr/>
            </a:lvl1pPr>
          </a:lstStyle>
          <a:p>
            <a:pPr>
              <a:defRPr/>
            </a:pPr>
            <a:fld id="{FBF01757-6647-4232-8B24-E0FAA550B12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10704252-1CB0-4CB8-B0F1-2DAF5CC75440}"/>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B58979D4-8D88-4480-B42A-99F378E0CA3E}"/>
              </a:ext>
            </a:extLst>
          </p:cNvPr>
          <p:cNvSpPr>
            <a:spLocks noGrp="1"/>
          </p:cNvSpPr>
          <p:nvPr>
            <p:ph type="sldNum" sz="quarter" idx="12"/>
          </p:nvPr>
        </p:nvSpPr>
        <p:spPr/>
        <p:txBody>
          <a:bodyPr/>
          <a:lstStyle>
            <a:lvl1pPr>
              <a:defRPr/>
            </a:lvl1pPr>
          </a:lstStyle>
          <a:p>
            <a:pPr>
              <a:defRPr/>
            </a:pPr>
            <a:fld id="{AD31F8D0-B21E-4B56-BB36-1DA5255B71B1}" type="slidenum">
              <a:rPr lang="he-IL" altLang="he-IL"/>
              <a:pPr>
                <a:defRPr/>
              </a:pPr>
              <a:t>‹#›</a:t>
            </a:fld>
            <a:endParaRPr lang="en-US" altLang="he-IL"/>
          </a:p>
        </p:txBody>
      </p:sp>
    </p:spTree>
    <p:extLst>
      <p:ext uri="{BB962C8B-B14F-4D97-AF65-F5344CB8AC3E}">
        <p14:creationId xmlns:p14="http://schemas.microsoft.com/office/powerpoint/2010/main" val="149915687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EF97D73-1B35-48C2-A040-607F952530B3}"/>
              </a:ext>
            </a:extLst>
          </p:cNvPr>
          <p:cNvSpPr>
            <a:spLocks noGrp="1"/>
          </p:cNvSpPr>
          <p:nvPr>
            <p:ph type="dt" sz="half" idx="10"/>
          </p:nvPr>
        </p:nvSpPr>
        <p:spPr/>
        <p:txBody>
          <a:bodyPr/>
          <a:lstStyle>
            <a:lvl1pPr>
              <a:defRPr/>
            </a:lvl1pPr>
          </a:lstStyle>
          <a:p>
            <a:pPr>
              <a:defRPr/>
            </a:pPr>
            <a:fld id="{413581C6-9CC4-4D2D-BC78-FF008058CA43}"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19BCB328-2DBA-4F62-BD96-75652F37D73A}"/>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C8AC4E62-FC5B-4A72-9F0E-B624589DE345}"/>
              </a:ext>
            </a:extLst>
          </p:cNvPr>
          <p:cNvSpPr>
            <a:spLocks noGrp="1"/>
          </p:cNvSpPr>
          <p:nvPr>
            <p:ph type="sldNum" sz="quarter" idx="12"/>
          </p:nvPr>
        </p:nvSpPr>
        <p:spPr/>
        <p:txBody>
          <a:bodyPr/>
          <a:lstStyle>
            <a:lvl1pPr>
              <a:defRPr/>
            </a:lvl1pPr>
          </a:lstStyle>
          <a:p>
            <a:pPr>
              <a:defRPr/>
            </a:pPr>
            <a:fld id="{9158D348-D62A-46A4-9A07-0E340D388FDD}" type="slidenum">
              <a:rPr lang="he-IL" altLang="he-IL"/>
              <a:pPr>
                <a:defRPr/>
              </a:pPr>
              <a:t>‹#›</a:t>
            </a:fld>
            <a:endParaRPr lang="en-US" altLang="he-IL"/>
          </a:p>
        </p:txBody>
      </p:sp>
    </p:spTree>
    <p:extLst>
      <p:ext uri="{BB962C8B-B14F-4D97-AF65-F5344CB8AC3E}">
        <p14:creationId xmlns:p14="http://schemas.microsoft.com/office/powerpoint/2010/main" val="390633151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A2439B9-4C4B-4E28-8942-EE55ECC75F55}"/>
              </a:ext>
            </a:extLst>
          </p:cNvPr>
          <p:cNvSpPr>
            <a:spLocks noGrp="1"/>
          </p:cNvSpPr>
          <p:nvPr>
            <p:ph type="dt" sz="half" idx="10"/>
          </p:nvPr>
        </p:nvSpPr>
        <p:spPr/>
        <p:txBody>
          <a:bodyPr/>
          <a:lstStyle>
            <a:lvl1pPr>
              <a:defRPr/>
            </a:lvl1pPr>
          </a:lstStyle>
          <a:p>
            <a:pPr>
              <a:defRPr/>
            </a:pPr>
            <a:fld id="{C313575E-86D1-45B4-9C40-FEBBB7F58041}"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011FA29C-A60C-49E4-A739-05865048CAA3}"/>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7E3C112C-41B6-404F-AEE7-7893EBCFBB43}"/>
              </a:ext>
            </a:extLst>
          </p:cNvPr>
          <p:cNvSpPr>
            <a:spLocks noGrp="1"/>
          </p:cNvSpPr>
          <p:nvPr>
            <p:ph type="sldNum" sz="quarter" idx="12"/>
          </p:nvPr>
        </p:nvSpPr>
        <p:spPr/>
        <p:txBody>
          <a:bodyPr/>
          <a:lstStyle>
            <a:lvl1pPr>
              <a:defRPr/>
            </a:lvl1pPr>
          </a:lstStyle>
          <a:p>
            <a:pPr>
              <a:defRPr/>
            </a:pPr>
            <a:fld id="{C887F103-16CC-4B68-B2D9-0C8E9D73028F}" type="slidenum">
              <a:rPr lang="he-IL" altLang="he-IL"/>
              <a:pPr>
                <a:defRPr/>
              </a:pPr>
              <a:t>‹#›</a:t>
            </a:fld>
            <a:endParaRPr lang="en-US" altLang="he-IL"/>
          </a:p>
        </p:txBody>
      </p:sp>
    </p:spTree>
    <p:extLst>
      <p:ext uri="{BB962C8B-B14F-4D97-AF65-F5344CB8AC3E}">
        <p14:creationId xmlns:p14="http://schemas.microsoft.com/office/powerpoint/2010/main" val="2555977992"/>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59D0D7B9-4400-4ABE-988B-49B9E6FB859D}"/>
              </a:ext>
            </a:extLst>
          </p:cNvPr>
          <p:cNvSpPr>
            <a:spLocks noGrp="1"/>
          </p:cNvSpPr>
          <p:nvPr>
            <p:ph type="dt" sz="half" idx="10"/>
          </p:nvPr>
        </p:nvSpPr>
        <p:spPr/>
        <p:txBody>
          <a:bodyPr/>
          <a:lstStyle>
            <a:lvl1pPr>
              <a:defRPr/>
            </a:lvl1pPr>
          </a:lstStyle>
          <a:p>
            <a:pPr>
              <a:defRPr/>
            </a:pPr>
            <a:fld id="{6B96D63D-2655-49AB-9DC4-977737466D94}"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28136223-26D8-4072-A1E6-2084465F7B26}"/>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5F62B29C-43A3-4623-9E50-2B5A3C5E0E40}"/>
              </a:ext>
            </a:extLst>
          </p:cNvPr>
          <p:cNvSpPr>
            <a:spLocks noGrp="1"/>
          </p:cNvSpPr>
          <p:nvPr>
            <p:ph type="sldNum" sz="quarter" idx="12"/>
          </p:nvPr>
        </p:nvSpPr>
        <p:spPr/>
        <p:txBody>
          <a:bodyPr/>
          <a:lstStyle>
            <a:lvl1pPr>
              <a:defRPr/>
            </a:lvl1pPr>
          </a:lstStyle>
          <a:p>
            <a:pPr>
              <a:defRPr/>
            </a:pPr>
            <a:fld id="{B22B68A9-31E7-4ED1-9390-86526BB3FF72}" type="slidenum">
              <a:rPr lang="he-IL" altLang="he-IL"/>
              <a:pPr>
                <a:defRPr/>
              </a:pPr>
              <a:t>‹#›</a:t>
            </a:fld>
            <a:endParaRPr lang="en-US" altLang="he-IL"/>
          </a:p>
        </p:txBody>
      </p:sp>
    </p:spTree>
    <p:extLst>
      <p:ext uri="{BB962C8B-B14F-4D97-AF65-F5344CB8AC3E}">
        <p14:creationId xmlns:p14="http://schemas.microsoft.com/office/powerpoint/2010/main" val="4130489274"/>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A67A0966-F136-40AC-B2A7-333A93707B5E}"/>
              </a:ext>
            </a:extLst>
          </p:cNvPr>
          <p:cNvSpPr>
            <a:spLocks noGrp="1"/>
          </p:cNvSpPr>
          <p:nvPr>
            <p:ph type="dt" sz="half" idx="10"/>
          </p:nvPr>
        </p:nvSpPr>
        <p:spPr/>
        <p:txBody>
          <a:bodyPr/>
          <a:lstStyle>
            <a:lvl1pPr>
              <a:defRPr/>
            </a:lvl1pPr>
          </a:lstStyle>
          <a:p>
            <a:pPr>
              <a:defRPr/>
            </a:pPr>
            <a:fld id="{BED33BDF-906B-437F-85D2-556020EDAB45}" type="datetime8">
              <a:rPr lang="he-IL" smtClean="0"/>
              <a:t>11 פברואר 20</a:t>
            </a:fld>
            <a:endParaRPr lang="en-US"/>
          </a:p>
        </p:txBody>
      </p:sp>
      <p:sp>
        <p:nvSpPr>
          <p:cNvPr id="8" name="מציין מיקום של כותרת תחתונה 4">
            <a:extLst>
              <a:ext uri="{FF2B5EF4-FFF2-40B4-BE49-F238E27FC236}">
                <a16:creationId xmlns:a16="http://schemas.microsoft.com/office/drawing/2014/main" id="{173575FF-A9B3-4AEB-864F-D51EB6C0A139}"/>
              </a:ext>
            </a:extLst>
          </p:cNvPr>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a:extLst>
              <a:ext uri="{FF2B5EF4-FFF2-40B4-BE49-F238E27FC236}">
                <a16:creationId xmlns:a16="http://schemas.microsoft.com/office/drawing/2014/main" id="{D5870726-81BB-4CA8-B902-3B005C18EA2F}"/>
              </a:ext>
            </a:extLst>
          </p:cNvPr>
          <p:cNvSpPr>
            <a:spLocks noGrp="1"/>
          </p:cNvSpPr>
          <p:nvPr>
            <p:ph type="sldNum" sz="quarter" idx="12"/>
          </p:nvPr>
        </p:nvSpPr>
        <p:spPr/>
        <p:txBody>
          <a:bodyPr/>
          <a:lstStyle>
            <a:lvl1pPr>
              <a:defRPr/>
            </a:lvl1pPr>
          </a:lstStyle>
          <a:p>
            <a:pPr>
              <a:defRPr/>
            </a:pPr>
            <a:fld id="{B833F833-703B-44CE-8251-E6D3BC160DAE}" type="slidenum">
              <a:rPr lang="he-IL" altLang="he-IL"/>
              <a:pPr>
                <a:defRPr/>
              </a:pPr>
              <a:t>‹#›</a:t>
            </a:fld>
            <a:endParaRPr lang="en-US" altLang="he-IL"/>
          </a:p>
        </p:txBody>
      </p:sp>
    </p:spTree>
    <p:extLst>
      <p:ext uri="{BB962C8B-B14F-4D97-AF65-F5344CB8AC3E}">
        <p14:creationId xmlns:p14="http://schemas.microsoft.com/office/powerpoint/2010/main" val="343991756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C7755C61-4335-4BC9-9918-25BC39BE09CC}"/>
              </a:ext>
            </a:extLst>
          </p:cNvPr>
          <p:cNvSpPr>
            <a:spLocks noGrp="1"/>
          </p:cNvSpPr>
          <p:nvPr>
            <p:ph type="dt" sz="half" idx="10"/>
          </p:nvPr>
        </p:nvSpPr>
        <p:spPr/>
        <p:txBody>
          <a:bodyPr/>
          <a:lstStyle>
            <a:lvl1pPr>
              <a:defRPr/>
            </a:lvl1pPr>
          </a:lstStyle>
          <a:p>
            <a:pPr>
              <a:defRPr/>
            </a:pPr>
            <a:fld id="{22470C59-EDD0-4833-8AA9-51C2E7C3AF9A}" type="datetime8">
              <a:rPr lang="he-IL" smtClean="0"/>
              <a:t>11 פברואר 20</a:t>
            </a:fld>
            <a:endParaRPr lang="en-US"/>
          </a:p>
        </p:txBody>
      </p:sp>
      <p:sp>
        <p:nvSpPr>
          <p:cNvPr id="4" name="מציין מיקום של כותרת תחתונה 4">
            <a:extLst>
              <a:ext uri="{FF2B5EF4-FFF2-40B4-BE49-F238E27FC236}">
                <a16:creationId xmlns:a16="http://schemas.microsoft.com/office/drawing/2014/main" id="{8D5D8E71-D1FC-44B2-A13B-DCA5B0844295}"/>
              </a:ext>
            </a:extLst>
          </p:cNvPr>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a:extLst>
              <a:ext uri="{FF2B5EF4-FFF2-40B4-BE49-F238E27FC236}">
                <a16:creationId xmlns:a16="http://schemas.microsoft.com/office/drawing/2014/main" id="{6A18B69E-52AF-4998-B58A-98AE2CF10B76}"/>
              </a:ext>
            </a:extLst>
          </p:cNvPr>
          <p:cNvSpPr>
            <a:spLocks noGrp="1"/>
          </p:cNvSpPr>
          <p:nvPr>
            <p:ph type="sldNum" sz="quarter" idx="12"/>
          </p:nvPr>
        </p:nvSpPr>
        <p:spPr/>
        <p:txBody>
          <a:bodyPr/>
          <a:lstStyle>
            <a:lvl1pPr>
              <a:defRPr/>
            </a:lvl1pPr>
          </a:lstStyle>
          <a:p>
            <a:pPr>
              <a:defRPr/>
            </a:pPr>
            <a:fld id="{4D218A75-9AA4-40F0-9D6A-395A756220CF}" type="slidenum">
              <a:rPr lang="he-IL" altLang="he-IL"/>
              <a:pPr>
                <a:defRPr/>
              </a:pPr>
              <a:t>‹#›</a:t>
            </a:fld>
            <a:endParaRPr lang="en-US" altLang="he-IL"/>
          </a:p>
        </p:txBody>
      </p:sp>
    </p:spTree>
    <p:extLst>
      <p:ext uri="{BB962C8B-B14F-4D97-AF65-F5344CB8AC3E}">
        <p14:creationId xmlns:p14="http://schemas.microsoft.com/office/powerpoint/2010/main" val="3376977616"/>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233C90BD-F9FC-486E-8C0D-63D5846520ED}"/>
              </a:ext>
            </a:extLst>
          </p:cNvPr>
          <p:cNvSpPr>
            <a:spLocks noGrp="1"/>
          </p:cNvSpPr>
          <p:nvPr>
            <p:ph type="dt" sz="half" idx="10"/>
          </p:nvPr>
        </p:nvSpPr>
        <p:spPr/>
        <p:txBody>
          <a:bodyPr/>
          <a:lstStyle>
            <a:lvl1pPr>
              <a:defRPr/>
            </a:lvl1pPr>
          </a:lstStyle>
          <a:p>
            <a:pPr>
              <a:defRPr/>
            </a:pPr>
            <a:fld id="{3E40EC74-9CA2-4A6A-9B01-6448496BD140}" type="datetime8">
              <a:rPr lang="he-IL" smtClean="0"/>
              <a:t>11 פברואר 20</a:t>
            </a:fld>
            <a:endParaRPr lang="en-US"/>
          </a:p>
        </p:txBody>
      </p:sp>
      <p:sp>
        <p:nvSpPr>
          <p:cNvPr id="3" name="מציין מיקום של כותרת תחתונה 4">
            <a:extLst>
              <a:ext uri="{FF2B5EF4-FFF2-40B4-BE49-F238E27FC236}">
                <a16:creationId xmlns:a16="http://schemas.microsoft.com/office/drawing/2014/main" id="{016E1449-9516-4AB9-B7A6-61ACB0A75D62}"/>
              </a:ext>
            </a:extLst>
          </p:cNvPr>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a:extLst>
              <a:ext uri="{FF2B5EF4-FFF2-40B4-BE49-F238E27FC236}">
                <a16:creationId xmlns:a16="http://schemas.microsoft.com/office/drawing/2014/main" id="{97AC7A68-9407-4213-B0DA-B4CA28D0125A}"/>
              </a:ext>
            </a:extLst>
          </p:cNvPr>
          <p:cNvSpPr>
            <a:spLocks noGrp="1"/>
          </p:cNvSpPr>
          <p:nvPr>
            <p:ph type="sldNum" sz="quarter" idx="12"/>
          </p:nvPr>
        </p:nvSpPr>
        <p:spPr/>
        <p:txBody>
          <a:bodyPr/>
          <a:lstStyle>
            <a:lvl1pPr>
              <a:defRPr/>
            </a:lvl1pPr>
          </a:lstStyle>
          <a:p>
            <a:pPr>
              <a:defRPr/>
            </a:pPr>
            <a:fld id="{833161B5-4644-4E2B-93B9-3574A90BA252}" type="slidenum">
              <a:rPr lang="he-IL" altLang="he-IL"/>
              <a:pPr>
                <a:defRPr/>
              </a:pPr>
              <a:t>‹#›</a:t>
            </a:fld>
            <a:endParaRPr lang="en-US" altLang="he-IL"/>
          </a:p>
        </p:txBody>
      </p:sp>
    </p:spTree>
    <p:extLst>
      <p:ext uri="{BB962C8B-B14F-4D97-AF65-F5344CB8AC3E}">
        <p14:creationId xmlns:p14="http://schemas.microsoft.com/office/powerpoint/2010/main" val="210992023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D70BD9CC-CCAB-4429-B7AF-C02A6DADD536}"/>
              </a:ext>
            </a:extLst>
          </p:cNvPr>
          <p:cNvSpPr>
            <a:spLocks noGrp="1"/>
          </p:cNvSpPr>
          <p:nvPr>
            <p:ph type="dt" sz="half" idx="10"/>
          </p:nvPr>
        </p:nvSpPr>
        <p:spPr/>
        <p:txBody>
          <a:bodyPr/>
          <a:lstStyle>
            <a:lvl1pPr>
              <a:defRPr/>
            </a:lvl1pPr>
          </a:lstStyle>
          <a:p>
            <a:pPr>
              <a:defRPr/>
            </a:pPr>
            <a:fld id="{9E9A4D7F-F944-4C37-A76D-522DE5A50191}"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DBA43F91-755E-4B0A-93B6-89C5C4F62B8F}"/>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8C869E3E-1F68-43AD-8A94-DE60B95AEA89}"/>
              </a:ext>
            </a:extLst>
          </p:cNvPr>
          <p:cNvSpPr>
            <a:spLocks noGrp="1"/>
          </p:cNvSpPr>
          <p:nvPr>
            <p:ph type="sldNum" sz="quarter" idx="12"/>
          </p:nvPr>
        </p:nvSpPr>
        <p:spPr/>
        <p:txBody>
          <a:bodyPr/>
          <a:lstStyle>
            <a:lvl1pPr>
              <a:defRPr/>
            </a:lvl1pPr>
          </a:lstStyle>
          <a:p>
            <a:pPr>
              <a:defRPr/>
            </a:pPr>
            <a:fld id="{BFD3360C-6745-4D9C-8F65-5E12EEB82BAF}" type="slidenum">
              <a:rPr lang="he-IL" altLang="he-IL"/>
              <a:pPr>
                <a:defRPr/>
              </a:pPr>
              <a:t>‹#›</a:t>
            </a:fld>
            <a:endParaRPr lang="en-US" altLang="he-IL"/>
          </a:p>
        </p:txBody>
      </p:sp>
    </p:spTree>
    <p:extLst>
      <p:ext uri="{BB962C8B-B14F-4D97-AF65-F5344CB8AC3E}">
        <p14:creationId xmlns:p14="http://schemas.microsoft.com/office/powerpoint/2010/main" val="12007955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2B70DBA-E2A3-4670-99BF-BE0853DD6C4E}"/>
              </a:ext>
            </a:extLst>
          </p:cNvPr>
          <p:cNvSpPr>
            <a:spLocks noGrp="1"/>
          </p:cNvSpPr>
          <p:nvPr>
            <p:ph type="dt" sz="half" idx="10"/>
          </p:nvPr>
        </p:nvSpPr>
        <p:spPr/>
        <p:txBody>
          <a:bodyPr/>
          <a:lstStyle>
            <a:lvl1pPr>
              <a:defRPr/>
            </a:lvl1pPr>
          </a:lstStyle>
          <a:p>
            <a:pPr>
              <a:defRPr/>
            </a:pPr>
            <a:fld id="{B08D87FF-EC18-4684-B692-6E2E9420672D}"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E10F760-B195-44B0-80D5-55D2E11AD438}"/>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DCDCAB1F-C386-497B-AFBC-467A14999A37}"/>
              </a:ext>
            </a:extLst>
          </p:cNvPr>
          <p:cNvSpPr>
            <a:spLocks noGrp="1"/>
          </p:cNvSpPr>
          <p:nvPr>
            <p:ph type="sldNum" sz="quarter" idx="12"/>
          </p:nvPr>
        </p:nvSpPr>
        <p:spPr/>
        <p:txBody>
          <a:bodyPr/>
          <a:lstStyle>
            <a:lvl1pPr>
              <a:defRPr/>
            </a:lvl1pPr>
          </a:lstStyle>
          <a:p>
            <a:pPr>
              <a:defRPr/>
            </a:pPr>
            <a:fld id="{D9F47285-5266-4606-9450-B74D1C3A0026}" type="slidenum">
              <a:rPr lang="he-IL" altLang="he-IL"/>
              <a:pPr>
                <a:defRPr/>
              </a:pPr>
              <a:t>‹#›</a:t>
            </a:fld>
            <a:endParaRPr lang="en-US" altLang="he-IL"/>
          </a:p>
        </p:txBody>
      </p:sp>
    </p:spTree>
    <p:extLst>
      <p:ext uri="{BB962C8B-B14F-4D97-AF65-F5344CB8AC3E}">
        <p14:creationId xmlns:p14="http://schemas.microsoft.com/office/powerpoint/2010/main" val="25336766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335F97FE-EC80-45CE-92BB-B6E339722928}"/>
              </a:ext>
            </a:extLst>
          </p:cNvPr>
          <p:cNvSpPr>
            <a:spLocks noGrp="1"/>
          </p:cNvSpPr>
          <p:nvPr>
            <p:ph type="dt" sz="half" idx="10"/>
          </p:nvPr>
        </p:nvSpPr>
        <p:spPr/>
        <p:txBody>
          <a:bodyPr/>
          <a:lstStyle>
            <a:lvl1pPr>
              <a:defRPr/>
            </a:lvl1pPr>
          </a:lstStyle>
          <a:p>
            <a:pPr>
              <a:defRPr/>
            </a:pPr>
            <a:fld id="{5558465C-BD62-40A0-A3FA-2213D0D11B5A}"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30C0FA80-4B52-4E69-BFEE-B44C3DCE826F}"/>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9A3CF46E-8E6D-46B4-B3B2-4A62680E10DB}"/>
              </a:ext>
            </a:extLst>
          </p:cNvPr>
          <p:cNvSpPr>
            <a:spLocks noGrp="1"/>
          </p:cNvSpPr>
          <p:nvPr>
            <p:ph type="sldNum" sz="quarter" idx="12"/>
          </p:nvPr>
        </p:nvSpPr>
        <p:spPr/>
        <p:txBody>
          <a:bodyPr/>
          <a:lstStyle>
            <a:lvl1pPr>
              <a:defRPr/>
            </a:lvl1pPr>
          </a:lstStyle>
          <a:p>
            <a:pPr>
              <a:defRPr/>
            </a:pPr>
            <a:fld id="{AE99331F-90F2-4DDE-AB45-756510D8E2D6}" type="slidenum">
              <a:rPr lang="he-IL" altLang="he-IL"/>
              <a:pPr>
                <a:defRPr/>
              </a:pPr>
              <a:t>‹#›</a:t>
            </a:fld>
            <a:endParaRPr lang="en-US" altLang="he-IL"/>
          </a:p>
        </p:txBody>
      </p:sp>
    </p:spTree>
    <p:extLst>
      <p:ext uri="{BB962C8B-B14F-4D97-AF65-F5344CB8AC3E}">
        <p14:creationId xmlns:p14="http://schemas.microsoft.com/office/powerpoint/2010/main" val="13464899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BA7F6AB-5484-4505-A979-F5D318318035}"/>
              </a:ext>
            </a:extLst>
          </p:cNvPr>
          <p:cNvSpPr>
            <a:spLocks noGrp="1"/>
          </p:cNvSpPr>
          <p:nvPr>
            <p:ph type="dt" sz="half" idx="10"/>
          </p:nvPr>
        </p:nvSpPr>
        <p:spPr/>
        <p:txBody>
          <a:bodyPr/>
          <a:lstStyle>
            <a:lvl1pPr>
              <a:defRPr/>
            </a:lvl1pPr>
          </a:lstStyle>
          <a:p>
            <a:pPr>
              <a:defRPr/>
            </a:pPr>
            <a:fld id="{B1263A2A-F774-4DCB-AAC6-8D1C4664F2E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B78C5F54-2464-41AC-B920-9A75FDD5E696}"/>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232E76E6-8EA9-438F-AD6D-C7B2B68FD868}"/>
              </a:ext>
            </a:extLst>
          </p:cNvPr>
          <p:cNvSpPr>
            <a:spLocks noGrp="1"/>
          </p:cNvSpPr>
          <p:nvPr>
            <p:ph type="sldNum" sz="quarter" idx="12"/>
          </p:nvPr>
        </p:nvSpPr>
        <p:spPr/>
        <p:txBody>
          <a:bodyPr/>
          <a:lstStyle>
            <a:lvl1pPr>
              <a:defRPr/>
            </a:lvl1pPr>
          </a:lstStyle>
          <a:p>
            <a:pPr>
              <a:defRPr/>
            </a:pPr>
            <a:fld id="{670B3FEA-1C3E-4256-BA9E-6DF81CCE5C89}" type="slidenum">
              <a:rPr lang="he-IL" altLang="he-IL"/>
              <a:pPr>
                <a:defRPr/>
              </a:pPr>
              <a:t>‹#›</a:t>
            </a:fld>
            <a:endParaRPr lang="en-US" altLang="he-IL"/>
          </a:p>
        </p:txBody>
      </p:sp>
    </p:spTree>
    <p:extLst>
      <p:ext uri="{BB962C8B-B14F-4D97-AF65-F5344CB8AC3E}">
        <p14:creationId xmlns:p14="http://schemas.microsoft.com/office/powerpoint/2010/main" val="2186677310"/>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8DF7E21-61B8-4FDF-93CA-52B5DD1ADDCF}"/>
              </a:ext>
            </a:extLst>
          </p:cNvPr>
          <p:cNvSpPr>
            <a:spLocks noGrp="1"/>
          </p:cNvSpPr>
          <p:nvPr>
            <p:ph type="dt" sz="half" idx="10"/>
          </p:nvPr>
        </p:nvSpPr>
        <p:spPr/>
        <p:txBody>
          <a:bodyPr/>
          <a:lstStyle>
            <a:lvl1pPr>
              <a:defRPr/>
            </a:lvl1pPr>
          </a:lstStyle>
          <a:p>
            <a:pPr>
              <a:defRPr/>
            </a:pPr>
            <a:fld id="{CB0A9C85-1BC1-401B-A3F3-B3AAD118C887}"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D2EE97B9-43B1-4B28-BD53-0068B89C932C}"/>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8EF28A80-E22D-4B7B-8843-D3A0896413F9}"/>
              </a:ext>
            </a:extLst>
          </p:cNvPr>
          <p:cNvSpPr>
            <a:spLocks noGrp="1"/>
          </p:cNvSpPr>
          <p:nvPr>
            <p:ph type="sldNum" sz="quarter" idx="12"/>
          </p:nvPr>
        </p:nvSpPr>
        <p:spPr/>
        <p:txBody>
          <a:bodyPr/>
          <a:lstStyle>
            <a:lvl1pPr>
              <a:defRPr/>
            </a:lvl1pPr>
          </a:lstStyle>
          <a:p>
            <a:pPr>
              <a:defRPr/>
            </a:pPr>
            <a:fld id="{1C162343-544D-4CA0-AB3C-AE4BD9646578}" type="slidenum">
              <a:rPr lang="he-IL" altLang="he-IL"/>
              <a:pPr>
                <a:defRPr/>
              </a:pPr>
              <a:t>‹#›</a:t>
            </a:fld>
            <a:endParaRPr lang="en-US" altLang="he-IL"/>
          </a:p>
        </p:txBody>
      </p:sp>
    </p:spTree>
    <p:extLst>
      <p:ext uri="{BB962C8B-B14F-4D97-AF65-F5344CB8AC3E}">
        <p14:creationId xmlns:p14="http://schemas.microsoft.com/office/powerpoint/2010/main" val="126666882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1">
                <a:latin typeface="Arial" panose="020B0604020202020204" pitchFamily="34" charset="0"/>
                <a:cs typeface="Arial" panose="020B0604020202020204" pitchFamily="34" charset="0"/>
              </a:defRPr>
            </a:lvl1pPr>
          </a:lstStyle>
          <a:p>
            <a:r>
              <a:rPr lang="en-US"/>
              <a:t>Click to edit Master title style</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dirty="0"/>
          </a:p>
        </p:txBody>
      </p:sp>
      <p:sp>
        <p:nvSpPr>
          <p:cNvPr id="4" name="מציין מיקום של תאריך 3">
            <a:extLst>
              <a:ext uri="{FF2B5EF4-FFF2-40B4-BE49-F238E27FC236}">
                <a16:creationId xmlns:a16="http://schemas.microsoft.com/office/drawing/2014/main" id="{F8545A25-739B-4537-97E2-E12EEAD4F44A}"/>
              </a:ext>
            </a:extLst>
          </p:cNvPr>
          <p:cNvSpPr>
            <a:spLocks noGrp="1"/>
          </p:cNvSpPr>
          <p:nvPr>
            <p:ph type="dt" sz="half" idx="10"/>
          </p:nvPr>
        </p:nvSpPr>
        <p:spPr/>
        <p:txBody>
          <a:bodyPr/>
          <a:lstStyle>
            <a:lvl1pPr>
              <a:defRPr/>
            </a:lvl1pPr>
          </a:lstStyle>
          <a:p>
            <a:pPr>
              <a:defRPr/>
            </a:pPr>
            <a:fld id="{D2012C26-D176-4008-8E96-3FE078118951}"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FF0B2802-46F2-4C1C-8A81-C73FE9222007}"/>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C0B679F7-1D58-453A-8625-3011F98112AC}"/>
              </a:ext>
            </a:extLst>
          </p:cNvPr>
          <p:cNvSpPr>
            <a:spLocks noGrp="1"/>
          </p:cNvSpPr>
          <p:nvPr>
            <p:ph type="sldNum" sz="quarter" idx="12"/>
          </p:nvPr>
        </p:nvSpPr>
        <p:spPr/>
        <p:txBody>
          <a:bodyPr/>
          <a:lstStyle>
            <a:lvl1pPr>
              <a:defRPr/>
            </a:lvl1pPr>
          </a:lstStyle>
          <a:p>
            <a:pPr>
              <a:defRPr/>
            </a:pPr>
            <a:fld id="{0BEACA22-E41A-40E4-BF98-79E07B1BCB24}" type="slidenum">
              <a:rPr lang="en-US" altLang="he-IL"/>
              <a:pPr>
                <a:defRPr/>
              </a:pPr>
              <a:t>‹#›</a:t>
            </a:fld>
            <a:endParaRPr lang="en-US" altLang="he-IL"/>
          </a:p>
        </p:txBody>
      </p:sp>
    </p:spTree>
    <p:extLst>
      <p:ext uri="{BB962C8B-B14F-4D97-AF65-F5344CB8AC3E}">
        <p14:creationId xmlns:p14="http://schemas.microsoft.com/office/powerpoint/2010/main" val="198536299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045852"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5852"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1544D041-976C-40C9-993F-CF27D7C918D7}"/>
              </a:ext>
            </a:extLst>
          </p:cNvPr>
          <p:cNvSpPr>
            <a:spLocks noGrp="1"/>
          </p:cNvSpPr>
          <p:nvPr>
            <p:ph type="dt" sz="half" idx="10"/>
          </p:nvPr>
        </p:nvSpPr>
        <p:spPr/>
        <p:txBody>
          <a:bodyPr/>
          <a:lstStyle>
            <a:lvl1pPr>
              <a:defRPr/>
            </a:lvl1pPr>
          </a:lstStyle>
          <a:p>
            <a:pPr>
              <a:defRPr/>
            </a:pPr>
            <a:fld id="{30D85503-0EB3-4BEF-9219-44746182873F}"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73AB8D8F-038D-4212-B371-028B66E3C7A4}"/>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7D82C62D-87AD-4ACE-AB8F-E5458204DBD9}"/>
              </a:ext>
            </a:extLst>
          </p:cNvPr>
          <p:cNvSpPr>
            <a:spLocks noGrp="1"/>
          </p:cNvSpPr>
          <p:nvPr>
            <p:ph type="sldNum" sz="quarter" idx="12"/>
          </p:nvPr>
        </p:nvSpPr>
        <p:spPr/>
        <p:txBody>
          <a:bodyPr/>
          <a:lstStyle>
            <a:lvl1pPr>
              <a:defRPr/>
            </a:lvl1pPr>
          </a:lstStyle>
          <a:p>
            <a:pPr>
              <a:defRPr/>
            </a:pPr>
            <a:fld id="{F3E67650-6352-4E53-8DFA-EA68B0A0D5E8}" type="slidenum">
              <a:rPr lang="en-US" altLang="he-IL"/>
              <a:pPr>
                <a:defRPr/>
              </a:pPr>
              <a:t>‹#›</a:t>
            </a:fld>
            <a:endParaRPr lang="en-US" altLang="he-IL"/>
          </a:p>
        </p:txBody>
      </p:sp>
    </p:spTree>
    <p:extLst>
      <p:ext uri="{BB962C8B-B14F-4D97-AF65-F5344CB8AC3E}">
        <p14:creationId xmlns:p14="http://schemas.microsoft.com/office/powerpoint/2010/main" val="257780718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411760" y="847253"/>
            <a:ext cx="6357392" cy="648072"/>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2411760" y="1495325"/>
            <a:ext cx="635739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2CA60DB1-0F28-434F-9728-607785542479}"/>
              </a:ext>
            </a:extLst>
          </p:cNvPr>
          <p:cNvSpPr>
            <a:spLocks noGrp="1"/>
          </p:cNvSpPr>
          <p:nvPr>
            <p:ph type="dt" sz="half" idx="10"/>
          </p:nvPr>
        </p:nvSpPr>
        <p:spPr/>
        <p:txBody>
          <a:bodyPr/>
          <a:lstStyle>
            <a:lvl1pPr>
              <a:defRPr/>
            </a:lvl1pPr>
          </a:lstStyle>
          <a:p>
            <a:pPr>
              <a:defRPr/>
            </a:pPr>
            <a:fld id="{DCE8C39E-17B9-403E-886C-3BBB5527E6B2}"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FA623DB0-A79A-4F5E-A989-C68970106DD4}"/>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A28A26A6-9767-42DA-A358-024DD058F9FE}"/>
              </a:ext>
            </a:extLst>
          </p:cNvPr>
          <p:cNvSpPr>
            <a:spLocks noGrp="1"/>
          </p:cNvSpPr>
          <p:nvPr>
            <p:ph type="sldNum" sz="quarter" idx="12"/>
          </p:nvPr>
        </p:nvSpPr>
        <p:spPr/>
        <p:txBody>
          <a:bodyPr/>
          <a:lstStyle>
            <a:lvl1pPr>
              <a:defRPr/>
            </a:lvl1pPr>
          </a:lstStyle>
          <a:p>
            <a:pPr>
              <a:defRPr/>
            </a:pPr>
            <a:fld id="{C0CB89A6-0437-4A0B-9E94-E7B152D3B90B}" type="slidenum">
              <a:rPr lang="en-US" altLang="he-IL"/>
              <a:pPr>
                <a:defRPr/>
              </a:pPr>
              <a:t>‹#›</a:t>
            </a:fld>
            <a:endParaRPr lang="en-US" altLang="he-IL"/>
          </a:p>
        </p:txBody>
      </p:sp>
    </p:spTree>
    <p:extLst>
      <p:ext uri="{BB962C8B-B14F-4D97-AF65-F5344CB8AC3E}">
        <p14:creationId xmlns:p14="http://schemas.microsoft.com/office/powerpoint/2010/main" val="129232639"/>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3608"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0B4EF78D-E287-4EEE-B51B-73E63CC491DE}"/>
              </a:ext>
            </a:extLst>
          </p:cNvPr>
          <p:cNvSpPr>
            <a:spLocks noGrp="1"/>
          </p:cNvSpPr>
          <p:nvPr>
            <p:ph type="dt" sz="half" idx="10"/>
          </p:nvPr>
        </p:nvSpPr>
        <p:spPr/>
        <p:txBody>
          <a:bodyPr/>
          <a:lstStyle>
            <a:lvl1pPr>
              <a:defRPr/>
            </a:lvl1pPr>
          </a:lstStyle>
          <a:p>
            <a:pPr>
              <a:defRPr/>
            </a:pPr>
            <a:fld id="{9B406DB8-C957-4F6F-96B3-1ADD66DB6DEC}"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8BA3E402-A87D-464B-9D24-E19FFE02A18D}"/>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11B07E2B-5403-446D-9CB9-6EA6FD9F4510}"/>
              </a:ext>
            </a:extLst>
          </p:cNvPr>
          <p:cNvSpPr>
            <a:spLocks noGrp="1"/>
          </p:cNvSpPr>
          <p:nvPr>
            <p:ph type="sldNum" sz="quarter" idx="12"/>
          </p:nvPr>
        </p:nvSpPr>
        <p:spPr/>
        <p:txBody>
          <a:bodyPr/>
          <a:lstStyle>
            <a:lvl1pPr>
              <a:defRPr/>
            </a:lvl1pPr>
          </a:lstStyle>
          <a:p>
            <a:pPr>
              <a:defRPr/>
            </a:pPr>
            <a:fld id="{E17420E6-347B-482A-8C48-FF6835010CCE}" type="slidenum">
              <a:rPr lang="en-US" altLang="he-IL"/>
              <a:pPr>
                <a:defRPr/>
              </a:pPr>
              <a:t>‹#›</a:t>
            </a:fld>
            <a:endParaRPr lang="en-US" altLang="he-IL"/>
          </a:p>
        </p:txBody>
      </p:sp>
    </p:spTree>
    <p:extLst>
      <p:ext uri="{BB962C8B-B14F-4D97-AF65-F5344CB8AC3E}">
        <p14:creationId xmlns:p14="http://schemas.microsoft.com/office/powerpoint/2010/main" val="139484284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69E31A22-648A-4723-9047-33C673385A7C}"/>
              </a:ext>
            </a:extLst>
          </p:cNvPr>
          <p:cNvSpPr>
            <a:spLocks noGrp="1"/>
          </p:cNvSpPr>
          <p:nvPr>
            <p:ph type="dt" sz="half" idx="10"/>
          </p:nvPr>
        </p:nvSpPr>
        <p:spPr/>
        <p:txBody>
          <a:bodyPr/>
          <a:lstStyle>
            <a:lvl1pPr>
              <a:defRPr/>
            </a:lvl1pPr>
          </a:lstStyle>
          <a:p>
            <a:pPr>
              <a:defRPr/>
            </a:pPr>
            <a:fld id="{537E8A89-3D26-472F-8435-98019CA2F95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2B042356-6689-4961-9085-445334932C38}"/>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DDF73D38-0083-45E8-8397-E282EBE39A28}"/>
              </a:ext>
            </a:extLst>
          </p:cNvPr>
          <p:cNvSpPr>
            <a:spLocks noGrp="1"/>
          </p:cNvSpPr>
          <p:nvPr>
            <p:ph type="sldNum" sz="quarter" idx="12"/>
          </p:nvPr>
        </p:nvSpPr>
        <p:spPr/>
        <p:txBody>
          <a:bodyPr/>
          <a:lstStyle>
            <a:lvl1pPr>
              <a:defRPr/>
            </a:lvl1pPr>
          </a:lstStyle>
          <a:p>
            <a:pPr>
              <a:defRPr/>
            </a:pPr>
            <a:fld id="{DB303284-EBBA-4E09-85DF-1A31FCFE5131}" type="slidenum">
              <a:rPr lang="en-US" altLang="he-IL"/>
              <a:pPr>
                <a:defRPr/>
              </a:pPr>
              <a:t>‹#›</a:t>
            </a:fld>
            <a:endParaRPr lang="en-US" altLang="he-IL"/>
          </a:p>
        </p:txBody>
      </p:sp>
    </p:spTree>
    <p:extLst>
      <p:ext uri="{BB962C8B-B14F-4D97-AF65-F5344CB8AC3E}">
        <p14:creationId xmlns:p14="http://schemas.microsoft.com/office/powerpoint/2010/main" val="328164409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מציין מיקום של תאריך 3">
            <a:extLst>
              <a:ext uri="{FF2B5EF4-FFF2-40B4-BE49-F238E27FC236}">
                <a16:creationId xmlns:a16="http://schemas.microsoft.com/office/drawing/2014/main" id="{887D7557-50FD-4A99-B7B6-EC038B6316A3}"/>
              </a:ext>
            </a:extLst>
          </p:cNvPr>
          <p:cNvSpPr>
            <a:spLocks noGrp="1"/>
          </p:cNvSpPr>
          <p:nvPr>
            <p:ph type="dt" sz="half" idx="10"/>
          </p:nvPr>
        </p:nvSpPr>
        <p:spPr/>
        <p:txBody>
          <a:bodyPr/>
          <a:lstStyle>
            <a:lvl1pPr>
              <a:defRPr/>
            </a:lvl1pPr>
          </a:lstStyle>
          <a:p>
            <a:pPr>
              <a:defRPr/>
            </a:pPr>
            <a:fld id="{E38ADBD8-7058-4867-9F92-73894433B60B}"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35C29F22-3E71-46BB-8537-00262DB2F35B}"/>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37BDEC19-A813-49A2-85CA-12AFD7D479BD}"/>
              </a:ext>
            </a:extLst>
          </p:cNvPr>
          <p:cNvSpPr>
            <a:spLocks noGrp="1"/>
          </p:cNvSpPr>
          <p:nvPr>
            <p:ph type="sldNum" sz="quarter" idx="12"/>
          </p:nvPr>
        </p:nvSpPr>
        <p:spPr/>
        <p:txBody>
          <a:bodyPr/>
          <a:lstStyle>
            <a:lvl1pPr>
              <a:defRPr/>
            </a:lvl1pPr>
          </a:lstStyle>
          <a:p>
            <a:pPr>
              <a:defRPr/>
            </a:pPr>
            <a:fld id="{E39B4872-EB82-421A-9866-8E7A2910EBD2}" type="slidenum">
              <a:rPr lang="en-US" altLang="he-IL"/>
              <a:pPr>
                <a:defRPr/>
              </a:pPr>
              <a:t>‹#›</a:t>
            </a:fld>
            <a:endParaRPr lang="en-US" altLang="he-IL"/>
          </a:p>
        </p:txBody>
      </p:sp>
    </p:spTree>
    <p:extLst>
      <p:ext uri="{BB962C8B-B14F-4D97-AF65-F5344CB8AC3E}">
        <p14:creationId xmlns:p14="http://schemas.microsoft.com/office/powerpoint/2010/main" val="2510148093"/>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3">
            <a:extLst>
              <a:ext uri="{FF2B5EF4-FFF2-40B4-BE49-F238E27FC236}">
                <a16:creationId xmlns:a16="http://schemas.microsoft.com/office/drawing/2014/main" id="{ED090BFC-7CDE-47C7-BF0C-DF5C9758A074}"/>
              </a:ext>
            </a:extLst>
          </p:cNvPr>
          <p:cNvSpPr>
            <a:spLocks noGrp="1"/>
          </p:cNvSpPr>
          <p:nvPr>
            <p:ph type="dt" sz="half" idx="10"/>
          </p:nvPr>
        </p:nvSpPr>
        <p:spPr/>
        <p:txBody>
          <a:bodyPr/>
          <a:lstStyle>
            <a:lvl1pPr>
              <a:defRPr/>
            </a:lvl1pPr>
          </a:lstStyle>
          <a:p>
            <a:pPr>
              <a:defRPr/>
            </a:pPr>
            <a:fld id="{D929CBD4-FFCC-4BF1-82A9-F22F967FB5E1}"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99AF59A1-F5DB-465E-81D9-4F652079FB8A}"/>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2B63505A-E27E-4DB7-A2BC-7F815722BF1A}"/>
              </a:ext>
            </a:extLst>
          </p:cNvPr>
          <p:cNvSpPr>
            <a:spLocks noGrp="1"/>
          </p:cNvSpPr>
          <p:nvPr>
            <p:ph type="sldNum" sz="quarter" idx="12"/>
          </p:nvPr>
        </p:nvSpPr>
        <p:spPr/>
        <p:txBody>
          <a:bodyPr/>
          <a:lstStyle>
            <a:lvl1pPr>
              <a:defRPr/>
            </a:lvl1pPr>
          </a:lstStyle>
          <a:p>
            <a:pPr>
              <a:defRPr/>
            </a:pPr>
            <a:fld id="{801F1866-F43F-4757-80D4-8B602D60EE00}" type="slidenum">
              <a:rPr lang="en-US" altLang="he-IL"/>
              <a:pPr>
                <a:defRPr/>
              </a:pPr>
              <a:t>‹#›</a:t>
            </a:fld>
            <a:endParaRPr lang="en-US" altLang="he-IL"/>
          </a:p>
        </p:txBody>
      </p:sp>
    </p:spTree>
    <p:extLst>
      <p:ext uri="{BB962C8B-B14F-4D97-AF65-F5344CB8AC3E}">
        <p14:creationId xmlns:p14="http://schemas.microsoft.com/office/powerpoint/2010/main" val="402460099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0C5BA5-35EC-4DFF-87E8-A597E86446E0}"/>
              </a:ext>
            </a:extLst>
          </p:cNvPr>
          <p:cNvSpPr>
            <a:spLocks noGrp="1"/>
          </p:cNvSpPr>
          <p:nvPr>
            <p:ph type="dt" sz="half" idx="10"/>
          </p:nvPr>
        </p:nvSpPr>
        <p:spPr/>
        <p:txBody>
          <a:bodyPr/>
          <a:lstStyle>
            <a:lvl1pPr>
              <a:defRPr/>
            </a:lvl1pPr>
          </a:lstStyle>
          <a:p>
            <a:pPr>
              <a:defRPr/>
            </a:pPr>
            <a:fld id="{1EBD7B16-6E78-4AD7-AB12-6436249E2134}"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6E31DB3B-864D-4D37-9FFF-3C9DC7480894}"/>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C93C98F9-4DC2-4CAE-B503-218D3B04668F}"/>
              </a:ext>
            </a:extLst>
          </p:cNvPr>
          <p:cNvSpPr>
            <a:spLocks noGrp="1"/>
          </p:cNvSpPr>
          <p:nvPr>
            <p:ph type="sldNum" sz="quarter" idx="12"/>
          </p:nvPr>
        </p:nvSpPr>
        <p:spPr/>
        <p:txBody>
          <a:bodyPr/>
          <a:lstStyle>
            <a:lvl1pPr>
              <a:defRPr/>
            </a:lvl1pPr>
          </a:lstStyle>
          <a:p>
            <a:pPr>
              <a:defRPr/>
            </a:pPr>
            <a:fld id="{8BA89392-F23C-4622-A2B3-780B50252DB7}" type="slidenum">
              <a:rPr lang="he-IL" altLang="he-IL"/>
              <a:pPr>
                <a:defRPr/>
              </a:pPr>
              <a:t>‹#›</a:t>
            </a:fld>
            <a:endParaRPr lang="en-US" altLang="he-IL"/>
          </a:p>
        </p:txBody>
      </p:sp>
    </p:spTree>
    <p:extLst>
      <p:ext uri="{BB962C8B-B14F-4D97-AF65-F5344CB8AC3E}">
        <p14:creationId xmlns:p14="http://schemas.microsoft.com/office/powerpoint/2010/main" val="347101821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3">
            <a:extLst>
              <a:ext uri="{FF2B5EF4-FFF2-40B4-BE49-F238E27FC236}">
                <a16:creationId xmlns:a16="http://schemas.microsoft.com/office/drawing/2014/main" id="{3BF2817E-7ACF-45A9-927B-6E72714237DE}"/>
              </a:ext>
            </a:extLst>
          </p:cNvPr>
          <p:cNvSpPr>
            <a:spLocks noGrp="1"/>
          </p:cNvSpPr>
          <p:nvPr>
            <p:ph type="dt" sz="half" idx="10"/>
          </p:nvPr>
        </p:nvSpPr>
        <p:spPr/>
        <p:txBody>
          <a:bodyPr/>
          <a:lstStyle>
            <a:lvl1pPr>
              <a:defRPr/>
            </a:lvl1pPr>
          </a:lstStyle>
          <a:p>
            <a:pPr>
              <a:defRPr/>
            </a:pPr>
            <a:fld id="{683B9A21-B535-4A68-AFF1-9DB1966B7E9A}" type="datetime8">
              <a:rPr lang="he-IL" smtClean="0"/>
              <a:t>11 פברואר 20</a:t>
            </a:fld>
            <a:endParaRPr lang="en-US"/>
          </a:p>
        </p:txBody>
      </p:sp>
      <p:sp>
        <p:nvSpPr>
          <p:cNvPr id="8" name="מציין מיקום של כותרת תחתונה 4">
            <a:extLst>
              <a:ext uri="{FF2B5EF4-FFF2-40B4-BE49-F238E27FC236}">
                <a16:creationId xmlns:a16="http://schemas.microsoft.com/office/drawing/2014/main" id="{3D5B2962-A995-43B8-AF9E-CFBABE5E3AA3}"/>
              </a:ext>
            </a:extLst>
          </p:cNvPr>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a:extLst>
              <a:ext uri="{FF2B5EF4-FFF2-40B4-BE49-F238E27FC236}">
                <a16:creationId xmlns:a16="http://schemas.microsoft.com/office/drawing/2014/main" id="{91355E98-55AE-4BBD-8E6E-C4C390420032}"/>
              </a:ext>
            </a:extLst>
          </p:cNvPr>
          <p:cNvSpPr>
            <a:spLocks noGrp="1"/>
          </p:cNvSpPr>
          <p:nvPr>
            <p:ph type="sldNum" sz="quarter" idx="12"/>
          </p:nvPr>
        </p:nvSpPr>
        <p:spPr/>
        <p:txBody>
          <a:bodyPr/>
          <a:lstStyle>
            <a:lvl1pPr>
              <a:defRPr/>
            </a:lvl1pPr>
          </a:lstStyle>
          <a:p>
            <a:pPr>
              <a:defRPr/>
            </a:pPr>
            <a:fld id="{4E90FF01-1044-4665-A1EA-B78D80F8B4A0}" type="slidenum">
              <a:rPr lang="en-US" altLang="he-IL"/>
              <a:pPr>
                <a:defRPr/>
              </a:pPr>
              <a:t>‹#›</a:t>
            </a:fld>
            <a:endParaRPr lang="en-US" altLang="he-IL"/>
          </a:p>
        </p:txBody>
      </p:sp>
    </p:spTree>
    <p:extLst>
      <p:ext uri="{BB962C8B-B14F-4D97-AF65-F5344CB8AC3E}">
        <p14:creationId xmlns:p14="http://schemas.microsoft.com/office/powerpoint/2010/main" val="79331986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3">
            <a:extLst>
              <a:ext uri="{FF2B5EF4-FFF2-40B4-BE49-F238E27FC236}">
                <a16:creationId xmlns:a16="http://schemas.microsoft.com/office/drawing/2014/main" id="{AAA38D6C-5480-4736-9FD0-F2F13AB00029}"/>
              </a:ext>
            </a:extLst>
          </p:cNvPr>
          <p:cNvSpPr>
            <a:spLocks noGrp="1"/>
          </p:cNvSpPr>
          <p:nvPr>
            <p:ph type="dt" sz="half" idx="10"/>
          </p:nvPr>
        </p:nvSpPr>
        <p:spPr/>
        <p:txBody>
          <a:bodyPr/>
          <a:lstStyle>
            <a:lvl1pPr>
              <a:defRPr/>
            </a:lvl1pPr>
          </a:lstStyle>
          <a:p>
            <a:pPr>
              <a:defRPr/>
            </a:pPr>
            <a:fld id="{7BF736D2-99E9-4C67-B9F5-E6B0C5C4507C}" type="datetime8">
              <a:rPr lang="he-IL" smtClean="0"/>
              <a:t>11 פברואר 20</a:t>
            </a:fld>
            <a:endParaRPr lang="en-US"/>
          </a:p>
        </p:txBody>
      </p:sp>
      <p:sp>
        <p:nvSpPr>
          <p:cNvPr id="4" name="מציין מיקום של כותרת תחתונה 4">
            <a:extLst>
              <a:ext uri="{FF2B5EF4-FFF2-40B4-BE49-F238E27FC236}">
                <a16:creationId xmlns:a16="http://schemas.microsoft.com/office/drawing/2014/main" id="{A1658E91-51C3-49B8-9E0A-7A173C815675}"/>
              </a:ext>
            </a:extLst>
          </p:cNvPr>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a:extLst>
              <a:ext uri="{FF2B5EF4-FFF2-40B4-BE49-F238E27FC236}">
                <a16:creationId xmlns:a16="http://schemas.microsoft.com/office/drawing/2014/main" id="{A9172C6F-5020-4D91-AFF2-B6C084FCF2F0}"/>
              </a:ext>
            </a:extLst>
          </p:cNvPr>
          <p:cNvSpPr>
            <a:spLocks noGrp="1"/>
          </p:cNvSpPr>
          <p:nvPr>
            <p:ph type="sldNum" sz="quarter" idx="12"/>
          </p:nvPr>
        </p:nvSpPr>
        <p:spPr/>
        <p:txBody>
          <a:bodyPr/>
          <a:lstStyle>
            <a:lvl1pPr>
              <a:defRPr/>
            </a:lvl1pPr>
          </a:lstStyle>
          <a:p>
            <a:pPr>
              <a:defRPr/>
            </a:pPr>
            <a:fld id="{A835D8BD-CF44-4514-B04B-902B471B2ED6}" type="slidenum">
              <a:rPr lang="en-US" altLang="he-IL"/>
              <a:pPr>
                <a:defRPr/>
              </a:pPr>
              <a:t>‹#›</a:t>
            </a:fld>
            <a:endParaRPr lang="en-US" altLang="he-IL"/>
          </a:p>
        </p:txBody>
      </p:sp>
    </p:spTree>
    <p:extLst>
      <p:ext uri="{BB962C8B-B14F-4D97-AF65-F5344CB8AC3E}">
        <p14:creationId xmlns:p14="http://schemas.microsoft.com/office/powerpoint/2010/main" val="168755544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E4EB53E7-0EEB-4082-9233-802E6FA55830}"/>
              </a:ext>
            </a:extLst>
          </p:cNvPr>
          <p:cNvSpPr>
            <a:spLocks noGrp="1"/>
          </p:cNvSpPr>
          <p:nvPr>
            <p:ph type="dt" sz="half" idx="10"/>
          </p:nvPr>
        </p:nvSpPr>
        <p:spPr/>
        <p:txBody>
          <a:bodyPr/>
          <a:lstStyle>
            <a:lvl1pPr>
              <a:defRPr/>
            </a:lvl1pPr>
          </a:lstStyle>
          <a:p>
            <a:pPr>
              <a:defRPr/>
            </a:pPr>
            <a:fld id="{A64846BD-968E-43D4-964E-EE91ECA92E81}" type="datetime8">
              <a:rPr lang="he-IL" smtClean="0"/>
              <a:t>11 פברואר 20</a:t>
            </a:fld>
            <a:endParaRPr lang="en-US"/>
          </a:p>
        </p:txBody>
      </p:sp>
      <p:sp>
        <p:nvSpPr>
          <p:cNvPr id="3" name="מציין מיקום של כותרת תחתונה 4">
            <a:extLst>
              <a:ext uri="{FF2B5EF4-FFF2-40B4-BE49-F238E27FC236}">
                <a16:creationId xmlns:a16="http://schemas.microsoft.com/office/drawing/2014/main" id="{99F1CA25-CDFC-4AA1-A3E6-792E4C5FC955}"/>
              </a:ext>
            </a:extLst>
          </p:cNvPr>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a:extLst>
              <a:ext uri="{FF2B5EF4-FFF2-40B4-BE49-F238E27FC236}">
                <a16:creationId xmlns:a16="http://schemas.microsoft.com/office/drawing/2014/main" id="{3EE5A8E3-CF23-4E3E-B322-B6106ED33404}"/>
              </a:ext>
            </a:extLst>
          </p:cNvPr>
          <p:cNvSpPr>
            <a:spLocks noGrp="1"/>
          </p:cNvSpPr>
          <p:nvPr>
            <p:ph type="sldNum" sz="quarter" idx="12"/>
          </p:nvPr>
        </p:nvSpPr>
        <p:spPr/>
        <p:txBody>
          <a:bodyPr/>
          <a:lstStyle>
            <a:lvl1pPr>
              <a:defRPr/>
            </a:lvl1pPr>
          </a:lstStyle>
          <a:p>
            <a:pPr>
              <a:defRPr/>
            </a:pPr>
            <a:fld id="{D4170682-A7DD-4FD5-BFA6-6C6B945FAEB4}" type="slidenum">
              <a:rPr lang="en-US" altLang="he-IL"/>
              <a:pPr>
                <a:defRPr/>
              </a:pPr>
              <a:t>‹#›</a:t>
            </a:fld>
            <a:endParaRPr lang="en-US" altLang="he-IL"/>
          </a:p>
        </p:txBody>
      </p:sp>
    </p:spTree>
    <p:extLst>
      <p:ext uri="{BB962C8B-B14F-4D97-AF65-F5344CB8AC3E}">
        <p14:creationId xmlns:p14="http://schemas.microsoft.com/office/powerpoint/2010/main" val="2980993831"/>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4966EE34-7BE7-4B0C-A106-3B9E9462BCE9}"/>
              </a:ext>
            </a:extLst>
          </p:cNvPr>
          <p:cNvSpPr>
            <a:spLocks noGrp="1"/>
          </p:cNvSpPr>
          <p:nvPr>
            <p:ph type="dt" sz="half" idx="10"/>
          </p:nvPr>
        </p:nvSpPr>
        <p:spPr/>
        <p:txBody>
          <a:bodyPr/>
          <a:lstStyle>
            <a:lvl1pPr>
              <a:defRPr/>
            </a:lvl1pPr>
          </a:lstStyle>
          <a:p>
            <a:pPr>
              <a:defRPr/>
            </a:pPr>
            <a:fld id="{5C60BD86-AA64-4750-B9EC-F2DCC0D9BF6E}"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F65C9BBA-0738-4A2B-B3A1-83E793C9B789}"/>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916135EE-58B4-4C8D-9F6E-4C0DF5470842}"/>
              </a:ext>
            </a:extLst>
          </p:cNvPr>
          <p:cNvSpPr>
            <a:spLocks noGrp="1"/>
          </p:cNvSpPr>
          <p:nvPr>
            <p:ph type="sldNum" sz="quarter" idx="12"/>
          </p:nvPr>
        </p:nvSpPr>
        <p:spPr/>
        <p:txBody>
          <a:bodyPr/>
          <a:lstStyle>
            <a:lvl1pPr>
              <a:defRPr/>
            </a:lvl1pPr>
          </a:lstStyle>
          <a:p>
            <a:pPr>
              <a:defRPr/>
            </a:pPr>
            <a:fld id="{14A12614-ECA2-4D15-A047-ED064DA39316}" type="slidenum">
              <a:rPr lang="en-US" altLang="he-IL"/>
              <a:pPr>
                <a:defRPr/>
              </a:pPr>
              <a:t>‹#›</a:t>
            </a:fld>
            <a:endParaRPr lang="en-US" altLang="he-IL"/>
          </a:p>
        </p:txBody>
      </p:sp>
    </p:spTree>
    <p:extLst>
      <p:ext uri="{BB962C8B-B14F-4D97-AF65-F5344CB8AC3E}">
        <p14:creationId xmlns:p14="http://schemas.microsoft.com/office/powerpoint/2010/main" val="233713470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7C62C676-CD92-4D35-9618-3589BFF8E052}"/>
              </a:ext>
            </a:extLst>
          </p:cNvPr>
          <p:cNvSpPr>
            <a:spLocks noGrp="1"/>
          </p:cNvSpPr>
          <p:nvPr>
            <p:ph type="dt" sz="half" idx="10"/>
          </p:nvPr>
        </p:nvSpPr>
        <p:spPr/>
        <p:txBody>
          <a:bodyPr/>
          <a:lstStyle>
            <a:lvl1pPr>
              <a:defRPr/>
            </a:lvl1pPr>
          </a:lstStyle>
          <a:p>
            <a:pPr>
              <a:defRPr/>
            </a:pPr>
            <a:fld id="{DC9671E1-41DE-45BB-8DBC-FA268141AB97}"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9489FEFC-C345-44F4-99D6-27788A5C39E3}"/>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65367FEF-023D-47A2-8071-5A98380DA440}"/>
              </a:ext>
            </a:extLst>
          </p:cNvPr>
          <p:cNvSpPr>
            <a:spLocks noGrp="1"/>
          </p:cNvSpPr>
          <p:nvPr>
            <p:ph type="sldNum" sz="quarter" idx="12"/>
          </p:nvPr>
        </p:nvSpPr>
        <p:spPr/>
        <p:txBody>
          <a:bodyPr/>
          <a:lstStyle>
            <a:lvl1pPr>
              <a:defRPr/>
            </a:lvl1pPr>
          </a:lstStyle>
          <a:p>
            <a:pPr>
              <a:defRPr/>
            </a:pPr>
            <a:fld id="{B11270E4-1B12-4707-BD29-9362C9D676DD}" type="slidenum">
              <a:rPr lang="en-US" altLang="he-IL"/>
              <a:pPr>
                <a:defRPr/>
              </a:pPr>
              <a:t>‹#›</a:t>
            </a:fld>
            <a:endParaRPr lang="en-US" altLang="he-IL"/>
          </a:p>
        </p:txBody>
      </p:sp>
    </p:spTree>
    <p:extLst>
      <p:ext uri="{BB962C8B-B14F-4D97-AF65-F5344CB8AC3E}">
        <p14:creationId xmlns:p14="http://schemas.microsoft.com/office/powerpoint/2010/main" val="157893337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FF172D03-63C8-446F-94FD-145D04A9F30D}"/>
              </a:ext>
            </a:extLst>
          </p:cNvPr>
          <p:cNvSpPr>
            <a:spLocks noGrp="1"/>
          </p:cNvSpPr>
          <p:nvPr>
            <p:ph type="dt" sz="half" idx="10"/>
          </p:nvPr>
        </p:nvSpPr>
        <p:spPr/>
        <p:txBody>
          <a:bodyPr/>
          <a:lstStyle>
            <a:lvl1pPr>
              <a:defRPr/>
            </a:lvl1pPr>
          </a:lstStyle>
          <a:p>
            <a:pPr>
              <a:defRPr/>
            </a:pPr>
            <a:fld id="{B1F9D2BA-7CDA-4B86-9401-D87271EDEF8A}"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FE62A149-9984-4A8A-A0AD-9E6937A02C4A}"/>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7592377E-1E28-4197-92BD-66C6DC6249C5}"/>
              </a:ext>
            </a:extLst>
          </p:cNvPr>
          <p:cNvSpPr>
            <a:spLocks noGrp="1"/>
          </p:cNvSpPr>
          <p:nvPr>
            <p:ph type="sldNum" sz="quarter" idx="12"/>
          </p:nvPr>
        </p:nvSpPr>
        <p:spPr/>
        <p:txBody>
          <a:bodyPr/>
          <a:lstStyle>
            <a:lvl1pPr>
              <a:defRPr/>
            </a:lvl1pPr>
          </a:lstStyle>
          <a:p>
            <a:pPr>
              <a:defRPr/>
            </a:pPr>
            <a:fld id="{5F671434-FE07-4ECB-BEEB-7061EA752EFD}" type="slidenum">
              <a:rPr lang="en-US" altLang="he-IL"/>
              <a:pPr>
                <a:defRPr/>
              </a:pPr>
              <a:t>‹#›</a:t>
            </a:fld>
            <a:endParaRPr lang="en-US" altLang="he-IL"/>
          </a:p>
        </p:txBody>
      </p:sp>
    </p:spTree>
    <p:extLst>
      <p:ext uri="{BB962C8B-B14F-4D97-AF65-F5344CB8AC3E}">
        <p14:creationId xmlns:p14="http://schemas.microsoft.com/office/powerpoint/2010/main" val="420387984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EC4409ED-E278-4042-8E7A-0C1585E02785}"/>
              </a:ext>
            </a:extLst>
          </p:cNvPr>
          <p:cNvSpPr>
            <a:spLocks noGrp="1"/>
          </p:cNvSpPr>
          <p:nvPr>
            <p:ph type="dt" sz="half" idx="10"/>
          </p:nvPr>
        </p:nvSpPr>
        <p:spPr/>
        <p:txBody>
          <a:bodyPr/>
          <a:lstStyle>
            <a:lvl1pPr>
              <a:defRPr/>
            </a:lvl1pPr>
          </a:lstStyle>
          <a:p>
            <a:pPr>
              <a:defRPr/>
            </a:pPr>
            <a:fld id="{74A14F7A-B6D8-4AAE-9600-39DA6C850054}"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AA4D055D-FF68-4068-BF64-9BACD0EB642B}"/>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ABC98B06-CF05-471E-A52B-3B1CF0BDC67D}"/>
              </a:ext>
            </a:extLst>
          </p:cNvPr>
          <p:cNvSpPr>
            <a:spLocks noGrp="1"/>
          </p:cNvSpPr>
          <p:nvPr>
            <p:ph type="sldNum" sz="quarter" idx="12"/>
          </p:nvPr>
        </p:nvSpPr>
        <p:spPr/>
        <p:txBody>
          <a:bodyPr/>
          <a:lstStyle>
            <a:lvl1pPr>
              <a:defRPr/>
            </a:lvl1pPr>
          </a:lstStyle>
          <a:p>
            <a:pPr>
              <a:defRPr/>
            </a:pPr>
            <a:fld id="{A6D18B42-F662-4AE9-BD61-A5630CA1BBF0}" type="slidenum">
              <a:rPr lang="en-US" altLang="he-IL"/>
              <a:pPr>
                <a:defRPr/>
              </a:pPr>
              <a:t>‹#›</a:t>
            </a:fld>
            <a:endParaRPr lang="en-US" altLang="he-IL"/>
          </a:p>
        </p:txBody>
      </p:sp>
    </p:spTree>
    <p:extLst>
      <p:ext uri="{BB962C8B-B14F-4D97-AF65-F5344CB8AC3E}">
        <p14:creationId xmlns:p14="http://schemas.microsoft.com/office/powerpoint/2010/main" val="348723172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1">
                <a:latin typeface="Arial" panose="020B0604020202020204" pitchFamily="34" charset="0"/>
                <a:cs typeface="Arial" panose="020B0604020202020204" pitchFamily="34" charset="0"/>
              </a:defRPr>
            </a:lvl1pPr>
          </a:lstStyle>
          <a:p>
            <a:r>
              <a:rPr lang="en-US"/>
              <a:t>Click to edit Master title style</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dirty="0"/>
          </a:p>
        </p:txBody>
      </p:sp>
      <p:sp>
        <p:nvSpPr>
          <p:cNvPr id="4" name="מציין מיקום של תאריך 3">
            <a:extLst>
              <a:ext uri="{FF2B5EF4-FFF2-40B4-BE49-F238E27FC236}">
                <a16:creationId xmlns:a16="http://schemas.microsoft.com/office/drawing/2014/main" id="{94C91D64-748B-46C0-A833-7AB529DF2776}"/>
              </a:ext>
            </a:extLst>
          </p:cNvPr>
          <p:cNvSpPr>
            <a:spLocks noGrp="1"/>
          </p:cNvSpPr>
          <p:nvPr>
            <p:ph type="dt" sz="half" idx="10"/>
          </p:nvPr>
        </p:nvSpPr>
        <p:spPr/>
        <p:txBody>
          <a:bodyPr/>
          <a:lstStyle>
            <a:lvl1pPr>
              <a:defRPr/>
            </a:lvl1pPr>
          </a:lstStyle>
          <a:p>
            <a:pPr>
              <a:defRPr/>
            </a:pPr>
            <a:fld id="{145B0D95-66A2-413D-8D33-CA03D565E34F}"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576EA64D-1C9E-474C-BB89-25A48178EAE9}"/>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B399D01C-EBF9-4546-836C-A29E906B090E}"/>
              </a:ext>
            </a:extLst>
          </p:cNvPr>
          <p:cNvSpPr>
            <a:spLocks noGrp="1"/>
          </p:cNvSpPr>
          <p:nvPr>
            <p:ph type="sldNum" sz="quarter" idx="12"/>
          </p:nvPr>
        </p:nvSpPr>
        <p:spPr/>
        <p:txBody>
          <a:bodyPr/>
          <a:lstStyle>
            <a:lvl1pPr>
              <a:defRPr/>
            </a:lvl1pPr>
          </a:lstStyle>
          <a:p>
            <a:pPr>
              <a:defRPr/>
            </a:pPr>
            <a:fld id="{B14E7143-B258-42C1-ABF7-616894BB2161}" type="slidenum">
              <a:rPr lang="en-US" altLang="he-IL"/>
              <a:pPr>
                <a:defRPr/>
              </a:pPr>
              <a:t>‹#›</a:t>
            </a:fld>
            <a:endParaRPr lang="en-US" altLang="he-IL"/>
          </a:p>
        </p:txBody>
      </p:sp>
    </p:spTree>
    <p:extLst>
      <p:ext uri="{BB962C8B-B14F-4D97-AF65-F5344CB8AC3E}">
        <p14:creationId xmlns:p14="http://schemas.microsoft.com/office/powerpoint/2010/main" val="1717120925"/>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045852"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5852"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9BCA9C0E-5830-494E-8F7B-36679D0AC698}"/>
              </a:ext>
            </a:extLst>
          </p:cNvPr>
          <p:cNvSpPr>
            <a:spLocks noGrp="1"/>
          </p:cNvSpPr>
          <p:nvPr>
            <p:ph type="dt" sz="half" idx="10"/>
          </p:nvPr>
        </p:nvSpPr>
        <p:spPr/>
        <p:txBody>
          <a:bodyPr/>
          <a:lstStyle>
            <a:lvl1pPr>
              <a:defRPr/>
            </a:lvl1pPr>
          </a:lstStyle>
          <a:p>
            <a:pPr>
              <a:defRPr/>
            </a:pPr>
            <a:fld id="{6E166CEF-7748-4A76-B8B6-F2E288A6121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D09BC98D-CA09-4084-9EB1-DFD6C86827E7}"/>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548A9E2F-C238-4B73-B3B7-BB73E509340E}"/>
              </a:ext>
            </a:extLst>
          </p:cNvPr>
          <p:cNvSpPr>
            <a:spLocks noGrp="1"/>
          </p:cNvSpPr>
          <p:nvPr>
            <p:ph type="sldNum" sz="quarter" idx="12"/>
          </p:nvPr>
        </p:nvSpPr>
        <p:spPr/>
        <p:txBody>
          <a:bodyPr/>
          <a:lstStyle>
            <a:lvl1pPr>
              <a:defRPr/>
            </a:lvl1pPr>
          </a:lstStyle>
          <a:p>
            <a:pPr>
              <a:defRPr/>
            </a:pPr>
            <a:fld id="{AFBE194A-66F5-4A10-B323-5E7819B414FA}" type="slidenum">
              <a:rPr lang="en-US" altLang="he-IL"/>
              <a:pPr>
                <a:defRPr/>
              </a:pPr>
              <a:t>‹#›</a:t>
            </a:fld>
            <a:endParaRPr lang="en-US" altLang="he-IL"/>
          </a:p>
        </p:txBody>
      </p:sp>
    </p:spTree>
    <p:extLst>
      <p:ext uri="{BB962C8B-B14F-4D97-AF65-F5344CB8AC3E}">
        <p14:creationId xmlns:p14="http://schemas.microsoft.com/office/powerpoint/2010/main" val="34220825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411760" y="847253"/>
            <a:ext cx="6357392" cy="648072"/>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2411760" y="1495325"/>
            <a:ext cx="635739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F2410240-850C-4793-BAFC-4003548B0E10}"/>
              </a:ext>
            </a:extLst>
          </p:cNvPr>
          <p:cNvSpPr>
            <a:spLocks noGrp="1"/>
          </p:cNvSpPr>
          <p:nvPr>
            <p:ph type="dt" sz="half" idx="10"/>
          </p:nvPr>
        </p:nvSpPr>
        <p:spPr/>
        <p:txBody>
          <a:bodyPr/>
          <a:lstStyle>
            <a:lvl1pPr>
              <a:defRPr/>
            </a:lvl1pPr>
          </a:lstStyle>
          <a:p>
            <a:pPr>
              <a:defRPr/>
            </a:pPr>
            <a:fld id="{3B36401C-883A-4A53-ADAC-94FDD614857F}"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8BC4A419-09EC-4B90-8082-AF61DF99B993}"/>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A2C0BD76-905F-457F-813F-642D9AF4971D}"/>
              </a:ext>
            </a:extLst>
          </p:cNvPr>
          <p:cNvSpPr>
            <a:spLocks noGrp="1"/>
          </p:cNvSpPr>
          <p:nvPr>
            <p:ph type="sldNum" sz="quarter" idx="12"/>
          </p:nvPr>
        </p:nvSpPr>
        <p:spPr/>
        <p:txBody>
          <a:bodyPr/>
          <a:lstStyle>
            <a:lvl1pPr>
              <a:defRPr/>
            </a:lvl1pPr>
          </a:lstStyle>
          <a:p>
            <a:pPr>
              <a:defRPr/>
            </a:pPr>
            <a:fld id="{497EFBB8-4B9D-4E19-A84D-E95F7512D41C}" type="slidenum">
              <a:rPr lang="en-US" altLang="he-IL"/>
              <a:pPr>
                <a:defRPr/>
              </a:pPr>
              <a:t>‹#›</a:t>
            </a:fld>
            <a:endParaRPr lang="en-US" altLang="he-IL"/>
          </a:p>
        </p:txBody>
      </p:sp>
    </p:spTree>
    <p:extLst>
      <p:ext uri="{BB962C8B-B14F-4D97-AF65-F5344CB8AC3E}">
        <p14:creationId xmlns:p14="http://schemas.microsoft.com/office/powerpoint/2010/main" val="342376536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51326CB-4030-4C14-A158-37EF0029979C}"/>
              </a:ext>
            </a:extLst>
          </p:cNvPr>
          <p:cNvSpPr>
            <a:spLocks noGrp="1"/>
          </p:cNvSpPr>
          <p:nvPr>
            <p:ph type="dt" sz="half" idx="10"/>
          </p:nvPr>
        </p:nvSpPr>
        <p:spPr/>
        <p:txBody>
          <a:bodyPr/>
          <a:lstStyle>
            <a:lvl1pPr>
              <a:defRPr/>
            </a:lvl1pPr>
          </a:lstStyle>
          <a:p>
            <a:pPr>
              <a:defRPr/>
            </a:pPr>
            <a:fld id="{9C312C57-BBF5-4FB6-8EF2-B214615126D6}"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2EE65C7-72AF-45D1-A7A6-57A3479EF783}"/>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38ED578D-AF11-4D6F-ACCD-F991B4B39B51}"/>
              </a:ext>
            </a:extLst>
          </p:cNvPr>
          <p:cNvSpPr>
            <a:spLocks noGrp="1"/>
          </p:cNvSpPr>
          <p:nvPr>
            <p:ph type="sldNum" sz="quarter" idx="12"/>
          </p:nvPr>
        </p:nvSpPr>
        <p:spPr/>
        <p:txBody>
          <a:bodyPr/>
          <a:lstStyle>
            <a:lvl1pPr>
              <a:defRPr/>
            </a:lvl1pPr>
          </a:lstStyle>
          <a:p>
            <a:pPr>
              <a:defRPr/>
            </a:pPr>
            <a:fld id="{9ED12790-BBF2-401B-A517-32E3089D8F6E}" type="slidenum">
              <a:rPr lang="he-IL" altLang="he-IL"/>
              <a:pPr>
                <a:defRPr/>
              </a:pPr>
              <a:t>‹#›</a:t>
            </a:fld>
            <a:endParaRPr lang="en-US" altLang="he-IL"/>
          </a:p>
        </p:txBody>
      </p:sp>
    </p:spTree>
    <p:extLst>
      <p:ext uri="{BB962C8B-B14F-4D97-AF65-F5344CB8AC3E}">
        <p14:creationId xmlns:p14="http://schemas.microsoft.com/office/powerpoint/2010/main" val="2284549552"/>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846038"/>
            <a:ext cx="7726362" cy="649288"/>
          </a:xfrm>
        </p:spPr>
        <p:txBody>
          <a:bodyPr/>
          <a:lstStyle/>
          <a:p>
            <a:r>
              <a:rPr lang="en-US"/>
              <a:t>Click to edit Master title style</a:t>
            </a:r>
            <a:endParaRPr lang="he-IL" dirty="0"/>
          </a:p>
        </p:txBody>
      </p:sp>
      <p:sp>
        <p:nvSpPr>
          <p:cNvPr id="3" name="מציין מיקום תוכן 2"/>
          <p:cNvSpPr>
            <a:spLocks noGrp="1"/>
          </p:cNvSpPr>
          <p:nvPr>
            <p:ph idx="1"/>
          </p:nvPr>
        </p:nvSpPr>
        <p:spPr>
          <a:xfrm>
            <a:off x="1043608" y="1495326"/>
            <a:ext cx="7726362"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1E8DBD8F-9C01-440F-AE6F-91FE04C28AC8}"/>
              </a:ext>
            </a:extLst>
          </p:cNvPr>
          <p:cNvSpPr>
            <a:spLocks noGrp="1"/>
          </p:cNvSpPr>
          <p:nvPr>
            <p:ph type="dt" sz="half" idx="10"/>
          </p:nvPr>
        </p:nvSpPr>
        <p:spPr/>
        <p:txBody>
          <a:bodyPr/>
          <a:lstStyle>
            <a:lvl1pPr>
              <a:defRPr/>
            </a:lvl1pPr>
          </a:lstStyle>
          <a:p>
            <a:pPr>
              <a:defRPr/>
            </a:pPr>
            <a:fld id="{01F205F5-B060-427F-90ED-13C458445FC3}"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A3DB9CAE-EE01-4744-A412-5B322E8924BF}"/>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81E55AF8-601A-4137-9DE8-578048EA39F0}"/>
              </a:ext>
            </a:extLst>
          </p:cNvPr>
          <p:cNvSpPr>
            <a:spLocks noGrp="1"/>
          </p:cNvSpPr>
          <p:nvPr>
            <p:ph type="sldNum" sz="quarter" idx="12"/>
          </p:nvPr>
        </p:nvSpPr>
        <p:spPr/>
        <p:txBody>
          <a:bodyPr/>
          <a:lstStyle>
            <a:lvl1pPr>
              <a:defRPr/>
            </a:lvl1pPr>
          </a:lstStyle>
          <a:p>
            <a:pPr>
              <a:defRPr/>
            </a:pPr>
            <a:fld id="{8F398C5E-09E3-4DC7-AE8A-CBA2D52B7247}" type="slidenum">
              <a:rPr lang="en-US" altLang="he-IL"/>
              <a:pPr>
                <a:defRPr/>
              </a:pPr>
              <a:t>‹#›</a:t>
            </a:fld>
            <a:endParaRPr lang="en-US" altLang="he-IL"/>
          </a:p>
        </p:txBody>
      </p:sp>
    </p:spTree>
    <p:extLst>
      <p:ext uri="{BB962C8B-B14F-4D97-AF65-F5344CB8AC3E}">
        <p14:creationId xmlns:p14="http://schemas.microsoft.com/office/powerpoint/2010/main" val="4092601326"/>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F18E9A83-2552-4A8B-A5F1-2E648438ECAE}"/>
              </a:ext>
            </a:extLst>
          </p:cNvPr>
          <p:cNvSpPr>
            <a:spLocks noGrp="1"/>
          </p:cNvSpPr>
          <p:nvPr>
            <p:ph type="dt" sz="half" idx="10"/>
          </p:nvPr>
        </p:nvSpPr>
        <p:spPr/>
        <p:txBody>
          <a:bodyPr/>
          <a:lstStyle>
            <a:lvl1pPr>
              <a:defRPr/>
            </a:lvl1pPr>
          </a:lstStyle>
          <a:p>
            <a:pPr>
              <a:defRPr/>
            </a:pPr>
            <a:fld id="{90CBD48C-D549-4004-97C1-44F0C06D1623}"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47491C90-1C10-402E-A236-D52B4B5EFD5D}"/>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620CF657-25FD-4787-B303-85D2648BEDF0}"/>
              </a:ext>
            </a:extLst>
          </p:cNvPr>
          <p:cNvSpPr>
            <a:spLocks noGrp="1"/>
          </p:cNvSpPr>
          <p:nvPr>
            <p:ph type="sldNum" sz="quarter" idx="12"/>
          </p:nvPr>
        </p:nvSpPr>
        <p:spPr/>
        <p:txBody>
          <a:bodyPr/>
          <a:lstStyle>
            <a:lvl1pPr>
              <a:defRPr/>
            </a:lvl1pPr>
          </a:lstStyle>
          <a:p>
            <a:pPr>
              <a:defRPr/>
            </a:pPr>
            <a:fld id="{367A1827-F11B-4E43-A3D3-05B9C721DE26}" type="slidenum">
              <a:rPr lang="en-US" altLang="he-IL"/>
              <a:pPr>
                <a:defRPr/>
              </a:pPr>
              <a:t>‹#›</a:t>
            </a:fld>
            <a:endParaRPr lang="en-US" altLang="he-IL"/>
          </a:p>
        </p:txBody>
      </p:sp>
    </p:spTree>
    <p:extLst>
      <p:ext uri="{BB962C8B-B14F-4D97-AF65-F5344CB8AC3E}">
        <p14:creationId xmlns:p14="http://schemas.microsoft.com/office/powerpoint/2010/main" val="115520573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en-US"/>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מציין מיקום של תאריך 3">
            <a:extLst>
              <a:ext uri="{FF2B5EF4-FFF2-40B4-BE49-F238E27FC236}">
                <a16:creationId xmlns:a16="http://schemas.microsoft.com/office/drawing/2014/main" id="{F6D5326A-7BC9-43C8-A5BA-F13145F1A363}"/>
              </a:ext>
            </a:extLst>
          </p:cNvPr>
          <p:cNvSpPr>
            <a:spLocks noGrp="1"/>
          </p:cNvSpPr>
          <p:nvPr>
            <p:ph type="dt" sz="half" idx="10"/>
          </p:nvPr>
        </p:nvSpPr>
        <p:spPr/>
        <p:txBody>
          <a:bodyPr/>
          <a:lstStyle>
            <a:lvl1pPr>
              <a:defRPr/>
            </a:lvl1pPr>
          </a:lstStyle>
          <a:p>
            <a:pPr>
              <a:defRPr/>
            </a:pPr>
            <a:fld id="{DE109EB6-4729-4615-BED2-8949891F6796}"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C672D38B-2686-4F5B-96A2-267B6B0F05A6}"/>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A799CE6C-EA9C-48AE-961A-1A7B7A9B054C}"/>
              </a:ext>
            </a:extLst>
          </p:cNvPr>
          <p:cNvSpPr>
            <a:spLocks noGrp="1"/>
          </p:cNvSpPr>
          <p:nvPr>
            <p:ph type="sldNum" sz="quarter" idx="12"/>
          </p:nvPr>
        </p:nvSpPr>
        <p:spPr/>
        <p:txBody>
          <a:bodyPr/>
          <a:lstStyle>
            <a:lvl1pPr>
              <a:defRPr/>
            </a:lvl1pPr>
          </a:lstStyle>
          <a:p>
            <a:pPr>
              <a:defRPr/>
            </a:pPr>
            <a:fld id="{FCBFC2CA-D494-48BE-923B-82267D9B8A03}" type="slidenum">
              <a:rPr lang="en-US" altLang="he-IL"/>
              <a:pPr>
                <a:defRPr/>
              </a:pPr>
              <a:t>‹#›</a:t>
            </a:fld>
            <a:endParaRPr lang="en-US" altLang="he-IL"/>
          </a:p>
        </p:txBody>
      </p:sp>
    </p:spTree>
    <p:extLst>
      <p:ext uri="{BB962C8B-B14F-4D97-AF65-F5344CB8AC3E}">
        <p14:creationId xmlns:p14="http://schemas.microsoft.com/office/powerpoint/2010/main" val="400742352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של תאריך 3">
            <a:extLst>
              <a:ext uri="{FF2B5EF4-FFF2-40B4-BE49-F238E27FC236}">
                <a16:creationId xmlns:a16="http://schemas.microsoft.com/office/drawing/2014/main" id="{E47BAAF5-15B4-4F7F-956B-6C6437791B34}"/>
              </a:ext>
            </a:extLst>
          </p:cNvPr>
          <p:cNvSpPr>
            <a:spLocks noGrp="1"/>
          </p:cNvSpPr>
          <p:nvPr>
            <p:ph type="dt" sz="half" idx="10"/>
          </p:nvPr>
        </p:nvSpPr>
        <p:spPr/>
        <p:txBody>
          <a:bodyPr/>
          <a:lstStyle>
            <a:lvl1pPr>
              <a:defRPr/>
            </a:lvl1pPr>
          </a:lstStyle>
          <a:p>
            <a:pPr>
              <a:defRPr/>
            </a:pPr>
            <a:fld id="{59B1E36F-DA98-452C-977A-F5FF5A961A97}"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F3477A44-08A3-4DC3-B106-5F1220A3A958}"/>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B842D9DA-372B-4BF0-9D48-524A54F3E118}"/>
              </a:ext>
            </a:extLst>
          </p:cNvPr>
          <p:cNvSpPr>
            <a:spLocks noGrp="1"/>
          </p:cNvSpPr>
          <p:nvPr>
            <p:ph type="sldNum" sz="quarter" idx="12"/>
          </p:nvPr>
        </p:nvSpPr>
        <p:spPr/>
        <p:txBody>
          <a:bodyPr/>
          <a:lstStyle>
            <a:lvl1pPr>
              <a:defRPr/>
            </a:lvl1pPr>
          </a:lstStyle>
          <a:p>
            <a:pPr>
              <a:defRPr/>
            </a:pPr>
            <a:fld id="{1D8A56C6-1CC0-44E3-821A-2BECF2070B3D}" type="slidenum">
              <a:rPr lang="en-US" altLang="he-IL"/>
              <a:pPr>
                <a:defRPr/>
              </a:pPr>
              <a:t>‹#›</a:t>
            </a:fld>
            <a:endParaRPr lang="en-US" altLang="he-IL"/>
          </a:p>
        </p:txBody>
      </p:sp>
    </p:spTree>
    <p:extLst>
      <p:ext uri="{BB962C8B-B14F-4D97-AF65-F5344CB8AC3E}">
        <p14:creationId xmlns:p14="http://schemas.microsoft.com/office/powerpoint/2010/main" val="2822308758"/>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en-US"/>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מציין מיקום של תאריך 3">
            <a:extLst>
              <a:ext uri="{FF2B5EF4-FFF2-40B4-BE49-F238E27FC236}">
                <a16:creationId xmlns:a16="http://schemas.microsoft.com/office/drawing/2014/main" id="{C448894D-97ED-423D-B19C-379C6E1AE45B}"/>
              </a:ext>
            </a:extLst>
          </p:cNvPr>
          <p:cNvSpPr>
            <a:spLocks noGrp="1"/>
          </p:cNvSpPr>
          <p:nvPr>
            <p:ph type="dt" sz="half" idx="10"/>
          </p:nvPr>
        </p:nvSpPr>
        <p:spPr/>
        <p:txBody>
          <a:bodyPr/>
          <a:lstStyle>
            <a:lvl1pPr>
              <a:defRPr/>
            </a:lvl1pPr>
          </a:lstStyle>
          <a:p>
            <a:pPr>
              <a:defRPr/>
            </a:pPr>
            <a:fld id="{6F649065-05BD-479A-9826-418AA59D8D2F}" type="datetime8">
              <a:rPr lang="he-IL" smtClean="0"/>
              <a:t>11 פברואר 20</a:t>
            </a:fld>
            <a:endParaRPr lang="en-US"/>
          </a:p>
        </p:txBody>
      </p:sp>
      <p:sp>
        <p:nvSpPr>
          <p:cNvPr id="8" name="מציין מיקום של כותרת תחתונה 4">
            <a:extLst>
              <a:ext uri="{FF2B5EF4-FFF2-40B4-BE49-F238E27FC236}">
                <a16:creationId xmlns:a16="http://schemas.microsoft.com/office/drawing/2014/main" id="{5947299A-9E3E-4F40-8985-DDB2C53A6001}"/>
              </a:ext>
            </a:extLst>
          </p:cNvPr>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a:extLst>
              <a:ext uri="{FF2B5EF4-FFF2-40B4-BE49-F238E27FC236}">
                <a16:creationId xmlns:a16="http://schemas.microsoft.com/office/drawing/2014/main" id="{097BA784-C163-466A-98E3-E57AB125D0EB}"/>
              </a:ext>
            </a:extLst>
          </p:cNvPr>
          <p:cNvSpPr>
            <a:spLocks noGrp="1"/>
          </p:cNvSpPr>
          <p:nvPr>
            <p:ph type="sldNum" sz="quarter" idx="12"/>
          </p:nvPr>
        </p:nvSpPr>
        <p:spPr/>
        <p:txBody>
          <a:bodyPr/>
          <a:lstStyle>
            <a:lvl1pPr>
              <a:defRPr/>
            </a:lvl1pPr>
          </a:lstStyle>
          <a:p>
            <a:pPr>
              <a:defRPr/>
            </a:pPr>
            <a:fld id="{C7745DA2-EE31-4317-BB36-6A00ABB55798}" type="slidenum">
              <a:rPr lang="en-US" altLang="he-IL"/>
              <a:pPr>
                <a:defRPr/>
              </a:pPr>
              <a:t>‹#›</a:t>
            </a:fld>
            <a:endParaRPr lang="en-US" altLang="he-IL"/>
          </a:p>
        </p:txBody>
      </p:sp>
    </p:spTree>
    <p:extLst>
      <p:ext uri="{BB962C8B-B14F-4D97-AF65-F5344CB8AC3E}">
        <p14:creationId xmlns:p14="http://schemas.microsoft.com/office/powerpoint/2010/main" val="475395762"/>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תאריך 3">
            <a:extLst>
              <a:ext uri="{FF2B5EF4-FFF2-40B4-BE49-F238E27FC236}">
                <a16:creationId xmlns:a16="http://schemas.microsoft.com/office/drawing/2014/main" id="{E8B738AC-092D-4F57-A527-B06F03EA8BD8}"/>
              </a:ext>
            </a:extLst>
          </p:cNvPr>
          <p:cNvSpPr>
            <a:spLocks noGrp="1"/>
          </p:cNvSpPr>
          <p:nvPr>
            <p:ph type="dt" sz="half" idx="10"/>
          </p:nvPr>
        </p:nvSpPr>
        <p:spPr/>
        <p:txBody>
          <a:bodyPr/>
          <a:lstStyle>
            <a:lvl1pPr>
              <a:defRPr/>
            </a:lvl1pPr>
          </a:lstStyle>
          <a:p>
            <a:pPr>
              <a:defRPr/>
            </a:pPr>
            <a:fld id="{BE41F0F6-ED22-4D6D-B77D-1BF123FC1A14}" type="datetime8">
              <a:rPr lang="he-IL" smtClean="0"/>
              <a:t>11 פברואר 20</a:t>
            </a:fld>
            <a:endParaRPr lang="en-US"/>
          </a:p>
        </p:txBody>
      </p:sp>
      <p:sp>
        <p:nvSpPr>
          <p:cNvPr id="4" name="מציין מיקום של כותרת תחתונה 4">
            <a:extLst>
              <a:ext uri="{FF2B5EF4-FFF2-40B4-BE49-F238E27FC236}">
                <a16:creationId xmlns:a16="http://schemas.microsoft.com/office/drawing/2014/main" id="{DCB0038C-A721-494D-878D-234C2BAD6F12}"/>
              </a:ext>
            </a:extLst>
          </p:cNvPr>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a:extLst>
              <a:ext uri="{FF2B5EF4-FFF2-40B4-BE49-F238E27FC236}">
                <a16:creationId xmlns:a16="http://schemas.microsoft.com/office/drawing/2014/main" id="{22797389-36B8-45E5-83A6-B9B25C8AE428}"/>
              </a:ext>
            </a:extLst>
          </p:cNvPr>
          <p:cNvSpPr>
            <a:spLocks noGrp="1"/>
          </p:cNvSpPr>
          <p:nvPr>
            <p:ph type="sldNum" sz="quarter" idx="12"/>
          </p:nvPr>
        </p:nvSpPr>
        <p:spPr/>
        <p:txBody>
          <a:bodyPr/>
          <a:lstStyle>
            <a:lvl1pPr>
              <a:defRPr/>
            </a:lvl1pPr>
          </a:lstStyle>
          <a:p>
            <a:pPr>
              <a:defRPr/>
            </a:pPr>
            <a:fld id="{3A6C2983-C05A-408D-A10A-660944C73F64}" type="slidenum">
              <a:rPr lang="en-US" altLang="he-IL"/>
              <a:pPr>
                <a:defRPr/>
              </a:pPr>
              <a:t>‹#›</a:t>
            </a:fld>
            <a:endParaRPr lang="en-US" altLang="he-IL"/>
          </a:p>
        </p:txBody>
      </p:sp>
    </p:spTree>
    <p:extLst>
      <p:ext uri="{BB962C8B-B14F-4D97-AF65-F5344CB8AC3E}">
        <p14:creationId xmlns:p14="http://schemas.microsoft.com/office/powerpoint/2010/main" val="1308531212"/>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9208F7B2-5C22-4207-8F4D-E292A58BFA8E}"/>
              </a:ext>
            </a:extLst>
          </p:cNvPr>
          <p:cNvSpPr>
            <a:spLocks noGrp="1"/>
          </p:cNvSpPr>
          <p:nvPr>
            <p:ph type="dt" sz="half" idx="10"/>
          </p:nvPr>
        </p:nvSpPr>
        <p:spPr/>
        <p:txBody>
          <a:bodyPr/>
          <a:lstStyle>
            <a:lvl1pPr>
              <a:defRPr/>
            </a:lvl1pPr>
          </a:lstStyle>
          <a:p>
            <a:pPr>
              <a:defRPr/>
            </a:pPr>
            <a:fld id="{E4CB3E3D-E62A-4830-9F06-B47CA051988B}" type="datetime8">
              <a:rPr lang="he-IL" smtClean="0"/>
              <a:t>11 פברואר 20</a:t>
            </a:fld>
            <a:endParaRPr lang="en-US"/>
          </a:p>
        </p:txBody>
      </p:sp>
      <p:sp>
        <p:nvSpPr>
          <p:cNvPr id="3" name="מציין מיקום של כותרת תחתונה 4">
            <a:extLst>
              <a:ext uri="{FF2B5EF4-FFF2-40B4-BE49-F238E27FC236}">
                <a16:creationId xmlns:a16="http://schemas.microsoft.com/office/drawing/2014/main" id="{CF5653CB-38A3-4EA6-BD88-3416193E4967}"/>
              </a:ext>
            </a:extLst>
          </p:cNvPr>
          <p:cNvSpPr>
            <a:spLocks noGrp="1"/>
          </p:cNvSpPr>
          <p:nvPr>
            <p:ph type="ftr" sz="quarter" idx="11"/>
          </p:nvPr>
        </p:nvSpPr>
        <p:spPr/>
        <p:txBody>
          <a:bodyPr/>
          <a:lstStyle>
            <a:lvl1pPr>
              <a:defRPr/>
            </a:lvl1pPr>
          </a:lstStyle>
          <a:p>
            <a:pPr>
              <a:defRPr/>
            </a:pPr>
            <a:endParaRPr lang="en-US"/>
          </a:p>
        </p:txBody>
      </p:sp>
      <p:sp>
        <p:nvSpPr>
          <p:cNvPr id="4" name="מציין מיקום של מספר שקופית 5">
            <a:extLst>
              <a:ext uri="{FF2B5EF4-FFF2-40B4-BE49-F238E27FC236}">
                <a16:creationId xmlns:a16="http://schemas.microsoft.com/office/drawing/2014/main" id="{ED9983A3-9C9F-4349-B573-A88F89D61B57}"/>
              </a:ext>
            </a:extLst>
          </p:cNvPr>
          <p:cNvSpPr>
            <a:spLocks noGrp="1"/>
          </p:cNvSpPr>
          <p:nvPr>
            <p:ph type="sldNum" sz="quarter" idx="12"/>
          </p:nvPr>
        </p:nvSpPr>
        <p:spPr/>
        <p:txBody>
          <a:bodyPr/>
          <a:lstStyle>
            <a:lvl1pPr>
              <a:defRPr/>
            </a:lvl1pPr>
          </a:lstStyle>
          <a:p>
            <a:pPr>
              <a:defRPr/>
            </a:pPr>
            <a:fld id="{452BC06A-FDDA-49FB-9C96-BD0F40287724}" type="slidenum">
              <a:rPr lang="en-US" altLang="he-IL"/>
              <a:pPr>
                <a:defRPr/>
              </a:pPr>
              <a:t>‹#›</a:t>
            </a:fld>
            <a:endParaRPr lang="en-US" altLang="he-IL"/>
          </a:p>
        </p:txBody>
      </p:sp>
    </p:spTree>
    <p:extLst>
      <p:ext uri="{BB962C8B-B14F-4D97-AF65-F5344CB8AC3E}">
        <p14:creationId xmlns:p14="http://schemas.microsoft.com/office/powerpoint/2010/main" val="79031079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CC4C0CC8-6931-476E-B614-DC1A260C6CA4}"/>
              </a:ext>
            </a:extLst>
          </p:cNvPr>
          <p:cNvSpPr>
            <a:spLocks noGrp="1"/>
          </p:cNvSpPr>
          <p:nvPr>
            <p:ph type="dt" sz="half" idx="10"/>
          </p:nvPr>
        </p:nvSpPr>
        <p:spPr/>
        <p:txBody>
          <a:bodyPr/>
          <a:lstStyle>
            <a:lvl1pPr>
              <a:defRPr/>
            </a:lvl1pPr>
          </a:lstStyle>
          <a:p>
            <a:pPr>
              <a:defRPr/>
            </a:pPr>
            <a:fld id="{83FBDDC6-C006-4665-8CF8-CE24919A5CA7}"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8372F76A-695F-42DD-A3BB-A74B3F3D47D0}"/>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2B818C3B-22E2-4FF5-965D-12AD78D39AFE}"/>
              </a:ext>
            </a:extLst>
          </p:cNvPr>
          <p:cNvSpPr>
            <a:spLocks noGrp="1"/>
          </p:cNvSpPr>
          <p:nvPr>
            <p:ph type="sldNum" sz="quarter" idx="12"/>
          </p:nvPr>
        </p:nvSpPr>
        <p:spPr/>
        <p:txBody>
          <a:bodyPr/>
          <a:lstStyle>
            <a:lvl1pPr>
              <a:defRPr/>
            </a:lvl1pPr>
          </a:lstStyle>
          <a:p>
            <a:pPr>
              <a:defRPr/>
            </a:pPr>
            <a:fld id="{740DBBE2-C7C2-469D-BD76-0073991B590B}" type="slidenum">
              <a:rPr lang="en-US" altLang="he-IL"/>
              <a:pPr>
                <a:defRPr/>
              </a:pPr>
              <a:t>‹#›</a:t>
            </a:fld>
            <a:endParaRPr lang="en-US" altLang="he-IL"/>
          </a:p>
        </p:txBody>
      </p:sp>
    </p:spTree>
    <p:extLst>
      <p:ext uri="{BB962C8B-B14F-4D97-AF65-F5344CB8AC3E}">
        <p14:creationId xmlns:p14="http://schemas.microsoft.com/office/powerpoint/2010/main" val="4187868846"/>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e-IL" noProof="0"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מציין מיקום של תאריך 3">
            <a:extLst>
              <a:ext uri="{FF2B5EF4-FFF2-40B4-BE49-F238E27FC236}">
                <a16:creationId xmlns:a16="http://schemas.microsoft.com/office/drawing/2014/main" id="{AC5C07C5-8E9A-41EB-ADC0-60FBE4E44993}"/>
              </a:ext>
            </a:extLst>
          </p:cNvPr>
          <p:cNvSpPr>
            <a:spLocks noGrp="1"/>
          </p:cNvSpPr>
          <p:nvPr>
            <p:ph type="dt" sz="half" idx="10"/>
          </p:nvPr>
        </p:nvSpPr>
        <p:spPr/>
        <p:txBody>
          <a:bodyPr/>
          <a:lstStyle>
            <a:lvl1pPr>
              <a:defRPr/>
            </a:lvl1pPr>
          </a:lstStyle>
          <a:p>
            <a:pPr>
              <a:defRPr/>
            </a:pPr>
            <a:fld id="{76B5517C-1548-4949-BA0B-C57CF2385CF9}"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579147F1-2652-42BA-BD94-E340AB6C30E0}"/>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48A73A28-B645-4DFE-A193-CE88B43F8BDA}"/>
              </a:ext>
            </a:extLst>
          </p:cNvPr>
          <p:cNvSpPr>
            <a:spLocks noGrp="1"/>
          </p:cNvSpPr>
          <p:nvPr>
            <p:ph type="sldNum" sz="quarter" idx="12"/>
          </p:nvPr>
        </p:nvSpPr>
        <p:spPr/>
        <p:txBody>
          <a:bodyPr/>
          <a:lstStyle>
            <a:lvl1pPr>
              <a:defRPr/>
            </a:lvl1pPr>
          </a:lstStyle>
          <a:p>
            <a:pPr>
              <a:defRPr/>
            </a:pPr>
            <a:fld id="{C9E76DE6-58CD-4FA8-8C9D-A3629C01AB97}" type="slidenum">
              <a:rPr lang="en-US" altLang="he-IL"/>
              <a:pPr>
                <a:defRPr/>
              </a:pPr>
              <a:t>‹#›</a:t>
            </a:fld>
            <a:endParaRPr lang="en-US" altLang="he-IL"/>
          </a:p>
        </p:txBody>
      </p:sp>
    </p:spTree>
    <p:extLst>
      <p:ext uri="{BB962C8B-B14F-4D97-AF65-F5344CB8AC3E}">
        <p14:creationId xmlns:p14="http://schemas.microsoft.com/office/powerpoint/2010/main" val="2212221288"/>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EF6A8698-7905-4474-A736-6CEA388A89C9}"/>
              </a:ext>
            </a:extLst>
          </p:cNvPr>
          <p:cNvSpPr>
            <a:spLocks noGrp="1"/>
          </p:cNvSpPr>
          <p:nvPr>
            <p:ph type="dt" sz="half" idx="10"/>
          </p:nvPr>
        </p:nvSpPr>
        <p:spPr/>
        <p:txBody>
          <a:bodyPr/>
          <a:lstStyle>
            <a:lvl1pPr>
              <a:defRPr/>
            </a:lvl1pPr>
          </a:lstStyle>
          <a:p>
            <a:pPr>
              <a:defRPr/>
            </a:pPr>
            <a:fld id="{9816590B-3B7C-47D3-BB2C-612B11BFC181}"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F230E2F4-5AA6-415B-9D74-00B46FCB4768}"/>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514F44A7-BDD4-472E-9B6E-1F2B4E55EDEB}"/>
              </a:ext>
            </a:extLst>
          </p:cNvPr>
          <p:cNvSpPr>
            <a:spLocks noGrp="1"/>
          </p:cNvSpPr>
          <p:nvPr>
            <p:ph type="sldNum" sz="quarter" idx="12"/>
          </p:nvPr>
        </p:nvSpPr>
        <p:spPr/>
        <p:txBody>
          <a:bodyPr/>
          <a:lstStyle>
            <a:lvl1pPr>
              <a:defRPr/>
            </a:lvl1pPr>
          </a:lstStyle>
          <a:p>
            <a:pPr>
              <a:defRPr/>
            </a:pPr>
            <a:fld id="{1D1F28B8-93DD-4466-AC62-AC56F8508BE8}" type="slidenum">
              <a:rPr lang="en-US" altLang="he-IL"/>
              <a:pPr>
                <a:defRPr/>
              </a:pPr>
              <a:t>‹#›</a:t>
            </a:fld>
            <a:endParaRPr lang="en-US" altLang="he-IL"/>
          </a:p>
        </p:txBody>
      </p:sp>
    </p:spTree>
    <p:extLst>
      <p:ext uri="{BB962C8B-B14F-4D97-AF65-F5344CB8AC3E}">
        <p14:creationId xmlns:p14="http://schemas.microsoft.com/office/powerpoint/2010/main" val="242410726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3">
            <a:extLst>
              <a:ext uri="{FF2B5EF4-FFF2-40B4-BE49-F238E27FC236}">
                <a16:creationId xmlns:a16="http://schemas.microsoft.com/office/drawing/2014/main" id="{24902BFB-6508-4D21-9704-9D1D01E45A37}"/>
              </a:ext>
            </a:extLst>
          </p:cNvPr>
          <p:cNvSpPr>
            <a:spLocks noGrp="1"/>
          </p:cNvSpPr>
          <p:nvPr>
            <p:ph type="dt" sz="half" idx="10"/>
          </p:nvPr>
        </p:nvSpPr>
        <p:spPr/>
        <p:txBody>
          <a:bodyPr/>
          <a:lstStyle>
            <a:lvl1pPr>
              <a:defRPr/>
            </a:lvl1pPr>
          </a:lstStyle>
          <a:p>
            <a:pPr>
              <a:defRPr/>
            </a:pPr>
            <a:fld id="{33F1BFE5-4614-4803-A0C1-A88A7834CB46}" type="datetime8">
              <a:rPr lang="he-IL" smtClean="0"/>
              <a:t>11 פברואר 20</a:t>
            </a:fld>
            <a:endParaRPr lang="en-US"/>
          </a:p>
        </p:txBody>
      </p:sp>
      <p:sp>
        <p:nvSpPr>
          <p:cNvPr id="6" name="מציין מיקום של כותרת תחתונה 4">
            <a:extLst>
              <a:ext uri="{FF2B5EF4-FFF2-40B4-BE49-F238E27FC236}">
                <a16:creationId xmlns:a16="http://schemas.microsoft.com/office/drawing/2014/main" id="{454215AE-123E-4505-832F-C28006A1930F}"/>
              </a:ext>
            </a:extLst>
          </p:cNvPr>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5">
            <a:extLst>
              <a:ext uri="{FF2B5EF4-FFF2-40B4-BE49-F238E27FC236}">
                <a16:creationId xmlns:a16="http://schemas.microsoft.com/office/drawing/2014/main" id="{78E9F904-E40F-4C5C-9EC9-5B30015F9735}"/>
              </a:ext>
            </a:extLst>
          </p:cNvPr>
          <p:cNvSpPr>
            <a:spLocks noGrp="1"/>
          </p:cNvSpPr>
          <p:nvPr>
            <p:ph type="sldNum" sz="quarter" idx="12"/>
          </p:nvPr>
        </p:nvSpPr>
        <p:spPr/>
        <p:txBody>
          <a:bodyPr/>
          <a:lstStyle>
            <a:lvl1pPr>
              <a:defRPr/>
            </a:lvl1pPr>
          </a:lstStyle>
          <a:p>
            <a:pPr>
              <a:defRPr/>
            </a:pPr>
            <a:fld id="{39916BF4-0486-4CEB-84A9-D4B6A4F4EC9B}" type="slidenum">
              <a:rPr lang="he-IL" altLang="he-IL"/>
              <a:pPr>
                <a:defRPr/>
              </a:pPr>
              <a:t>‹#›</a:t>
            </a:fld>
            <a:endParaRPr lang="en-US" altLang="he-IL"/>
          </a:p>
        </p:txBody>
      </p:sp>
    </p:spTree>
    <p:extLst>
      <p:ext uri="{BB962C8B-B14F-4D97-AF65-F5344CB8AC3E}">
        <p14:creationId xmlns:p14="http://schemas.microsoft.com/office/powerpoint/2010/main" val="1645410074"/>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מציין מיקום של תאריך 3">
            <a:extLst>
              <a:ext uri="{FF2B5EF4-FFF2-40B4-BE49-F238E27FC236}">
                <a16:creationId xmlns:a16="http://schemas.microsoft.com/office/drawing/2014/main" id="{E334127F-2A19-4B52-BF2C-F52AF0C0AC71}"/>
              </a:ext>
            </a:extLst>
          </p:cNvPr>
          <p:cNvSpPr>
            <a:spLocks noGrp="1"/>
          </p:cNvSpPr>
          <p:nvPr>
            <p:ph type="dt" sz="half" idx="10"/>
          </p:nvPr>
        </p:nvSpPr>
        <p:spPr/>
        <p:txBody>
          <a:bodyPr/>
          <a:lstStyle>
            <a:lvl1pPr>
              <a:defRPr/>
            </a:lvl1pPr>
          </a:lstStyle>
          <a:p>
            <a:pPr>
              <a:defRPr/>
            </a:pPr>
            <a:fld id="{28545ADB-176D-4A6D-87FB-EAB9BA0EFE85}"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E3113845-C966-4843-8543-AD97ADF88187}"/>
              </a:ext>
            </a:extLst>
          </p:cNvPr>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349F31B8-5835-42C4-AE6D-2CA92C3FCE0B}"/>
              </a:ext>
            </a:extLst>
          </p:cNvPr>
          <p:cNvSpPr>
            <a:spLocks noGrp="1"/>
          </p:cNvSpPr>
          <p:nvPr>
            <p:ph type="sldNum" sz="quarter" idx="12"/>
          </p:nvPr>
        </p:nvSpPr>
        <p:spPr/>
        <p:txBody>
          <a:bodyPr/>
          <a:lstStyle>
            <a:lvl1pPr>
              <a:defRPr/>
            </a:lvl1pPr>
          </a:lstStyle>
          <a:p>
            <a:pPr>
              <a:defRPr/>
            </a:pPr>
            <a:fld id="{7D569C59-0712-4E13-8524-D6C9A2E40DDB}" type="slidenum">
              <a:rPr lang="en-US" altLang="he-IL"/>
              <a:pPr>
                <a:defRPr/>
              </a:pPr>
              <a:t>‹#›</a:t>
            </a:fld>
            <a:endParaRPr lang="en-US" altLang="he-IL"/>
          </a:p>
        </p:txBody>
      </p:sp>
    </p:spTree>
    <p:extLst>
      <p:ext uri="{BB962C8B-B14F-4D97-AF65-F5344CB8AC3E}">
        <p14:creationId xmlns:p14="http://schemas.microsoft.com/office/powerpoint/2010/main" val="244402677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000" b="1">
                <a:latin typeface="Arial" panose="020B0604020202020204" pitchFamily="34" charset="0"/>
                <a:cs typeface="Arial" panose="020B0604020202020204" pitchFamily="34" charset="0"/>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a:extLst>
              <a:ext uri="{FF2B5EF4-FFF2-40B4-BE49-F238E27FC236}">
                <a16:creationId xmlns:a16="http://schemas.microsoft.com/office/drawing/2014/main" id="{731A0A2B-76BD-47AD-9B2B-5132711F068A}"/>
              </a:ext>
            </a:extLst>
          </p:cNvPr>
          <p:cNvSpPr>
            <a:spLocks noGrp="1"/>
          </p:cNvSpPr>
          <p:nvPr>
            <p:ph type="dt" sz="half" idx="10"/>
          </p:nvPr>
        </p:nvSpPr>
        <p:spPr/>
        <p:txBody>
          <a:bodyPr/>
          <a:lstStyle>
            <a:lvl1pPr>
              <a:defRPr/>
            </a:lvl1pPr>
          </a:lstStyle>
          <a:p>
            <a:pPr>
              <a:defRPr/>
            </a:pPr>
            <a:fld id="{852D0977-9ED0-4C6F-BECA-6845FCC22A60}"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C33DED88-E83A-4B3A-86C7-BE817B440D64}"/>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A46690C6-C134-4B70-93E4-3848CD5CFECD}"/>
              </a:ext>
            </a:extLst>
          </p:cNvPr>
          <p:cNvSpPr>
            <a:spLocks noGrp="1"/>
          </p:cNvSpPr>
          <p:nvPr>
            <p:ph type="sldNum" sz="quarter" idx="12"/>
          </p:nvPr>
        </p:nvSpPr>
        <p:spPr/>
        <p:txBody>
          <a:bodyPr/>
          <a:lstStyle>
            <a:lvl1pPr>
              <a:defRPr smtClean="0"/>
            </a:lvl1pPr>
          </a:lstStyle>
          <a:p>
            <a:pPr>
              <a:defRPr/>
            </a:pPr>
            <a:fld id="{570027A2-3877-48C3-84FC-71EAF4CE95A9}" type="slidenum">
              <a:rPr lang="he-IL" altLang="en-IL"/>
              <a:pPr>
                <a:defRPr/>
              </a:pPr>
              <a:t>‹#›</a:t>
            </a:fld>
            <a:endParaRPr lang="he-IL" altLang="en-IL"/>
          </a:p>
        </p:txBody>
      </p:sp>
    </p:spTree>
    <p:extLst>
      <p:ext uri="{BB962C8B-B14F-4D97-AF65-F5344CB8AC3E}">
        <p14:creationId xmlns:p14="http://schemas.microsoft.com/office/powerpoint/2010/main" val="316911176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62F57A6-3B48-4FA8-8F35-DB2E2A45FDEA}"/>
              </a:ext>
            </a:extLst>
          </p:cNvPr>
          <p:cNvSpPr>
            <a:spLocks noGrp="1"/>
          </p:cNvSpPr>
          <p:nvPr>
            <p:ph type="dt" sz="half" idx="10"/>
          </p:nvPr>
        </p:nvSpPr>
        <p:spPr/>
        <p:txBody>
          <a:bodyPr/>
          <a:lstStyle>
            <a:lvl1pPr>
              <a:defRPr/>
            </a:lvl1pPr>
          </a:lstStyle>
          <a:p>
            <a:pPr>
              <a:defRPr/>
            </a:pPr>
            <a:fld id="{9410C3EB-F978-4F58-8460-AA61843D6563}"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15194432-0F9C-4C11-A3DB-AF9278B73C59}"/>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03AC29E0-4EA9-4F5B-9DA9-A742A2CEF4EE}"/>
              </a:ext>
            </a:extLst>
          </p:cNvPr>
          <p:cNvSpPr>
            <a:spLocks noGrp="1"/>
          </p:cNvSpPr>
          <p:nvPr>
            <p:ph type="sldNum" sz="quarter" idx="12"/>
          </p:nvPr>
        </p:nvSpPr>
        <p:spPr/>
        <p:txBody>
          <a:bodyPr/>
          <a:lstStyle>
            <a:lvl1pPr>
              <a:defRPr/>
            </a:lvl1pPr>
          </a:lstStyle>
          <a:p>
            <a:pPr>
              <a:defRPr/>
            </a:pPr>
            <a:fld id="{49F7E140-043E-4056-B7D4-1BDD05294474}" type="slidenum">
              <a:rPr lang="he-IL" altLang="en-IL"/>
              <a:pPr>
                <a:defRPr/>
              </a:pPr>
              <a:t>‹#›</a:t>
            </a:fld>
            <a:endParaRPr lang="he-IL" altLang="en-IL"/>
          </a:p>
        </p:txBody>
      </p:sp>
    </p:spTree>
    <p:extLst>
      <p:ext uri="{BB962C8B-B14F-4D97-AF65-F5344CB8AC3E}">
        <p14:creationId xmlns:p14="http://schemas.microsoft.com/office/powerpoint/2010/main" val="3900301987"/>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B4FB053-64A3-493A-BA3C-8CD745AC93B8}"/>
              </a:ext>
            </a:extLst>
          </p:cNvPr>
          <p:cNvSpPr>
            <a:spLocks noGrp="1"/>
          </p:cNvSpPr>
          <p:nvPr>
            <p:ph type="dt" sz="half" idx="10"/>
          </p:nvPr>
        </p:nvSpPr>
        <p:spPr/>
        <p:txBody>
          <a:bodyPr/>
          <a:lstStyle>
            <a:lvl1pPr>
              <a:defRPr/>
            </a:lvl1pPr>
          </a:lstStyle>
          <a:p>
            <a:pPr>
              <a:defRPr/>
            </a:pPr>
            <a:fld id="{9A0045CD-00D0-49F4-BB9D-932D70448AF2}"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D4043EA0-DA87-419E-A70B-E020C8202C0A}"/>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7D4FE55D-7B71-41D2-B508-3EC4788FB2BF}"/>
              </a:ext>
            </a:extLst>
          </p:cNvPr>
          <p:cNvSpPr>
            <a:spLocks noGrp="1"/>
          </p:cNvSpPr>
          <p:nvPr>
            <p:ph type="sldNum" sz="quarter" idx="12"/>
          </p:nvPr>
        </p:nvSpPr>
        <p:spPr/>
        <p:txBody>
          <a:bodyPr/>
          <a:lstStyle>
            <a:lvl1pPr>
              <a:defRPr smtClean="0"/>
            </a:lvl1pPr>
          </a:lstStyle>
          <a:p>
            <a:pPr>
              <a:defRPr/>
            </a:pPr>
            <a:fld id="{7E3D08C1-F394-4D02-94C9-4970A3242E6A}" type="slidenum">
              <a:rPr lang="he-IL" altLang="en-IL"/>
              <a:pPr>
                <a:defRPr/>
              </a:pPr>
              <a:t>‹#›</a:t>
            </a:fld>
            <a:endParaRPr lang="he-IL" altLang="en-IL"/>
          </a:p>
        </p:txBody>
      </p:sp>
    </p:spTree>
    <p:extLst>
      <p:ext uri="{BB962C8B-B14F-4D97-AF65-F5344CB8AC3E}">
        <p14:creationId xmlns:p14="http://schemas.microsoft.com/office/powerpoint/2010/main" val="4213241162"/>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B3E343D2-5B97-4B17-915A-6F084BE2AE41}"/>
              </a:ext>
            </a:extLst>
          </p:cNvPr>
          <p:cNvSpPr>
            <a:spLocks noGrp="1"/>
          </p:cNvSpPr>
          <p:nvPr>
            <p:ph type="dt" sz="half" idx="10"/>
          </p:nvPr>
        </p:nvSpPr>
        <p:spPr/>
        <p:txBody>
          <a:bodyPr/>
          <a:lstStyle>
            <a:lvl1pPr>
              <a:defRPr/>
            </a:lvl1pPr>
          </a:lstStyle>
          <a:p>
            <a:pPr>
              <a:defRPr/>
            </a:pPr>
            <a:fld id="{B492FF22-4068-4800-B6BA-2D25EF730743}" type="datetime8">
              <a:rPr lang="he-IL" smtClean="0"/>
              <a:t>11 פברואר 20</a:t>
            </a:fld>
            <a:endParaRPr lang="he-IL"/>
          </a:p>
        </p:txBody>
      </p:sp>
      <p:sp>
        <p:nvSpPr>
          <p:cNvPr id="3" name="מציין מיקום של כותרת תחתונה 4">
            <a:extLst>
              <a:ext uri="{FF2B5EF4-FFF2-40B4-BE49-F238E27FC236}">
                <a16:creationId xmlns:a16="http://schemas.microsoft.com/office/drawing/2014/main" id="{ADEE99BF-D77D-497C-ABAB-CAEE36B4F304}"/>
              </a:ext>
            </a:extLst>
          </p:cNvPr>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a:extLst>
              <a:ext uri="{FF2B5EF4-FFF2-40B4-BE49-F238E27FC236}">
                <a16:creationId xmlns:a16="http://schemas.microsoft.com/office/drawing/2014/main" id="{43D139F8-4DEA-466D-8EEF-10C79A39B2E0}"/>
              </a:ext>
            </a:extLst>
          </p:cNvPr>
          <p:cNvSpPr>
            <a:spLocks noGrp="1"/>
          </p:cNvSpPr>
          <p:nvPr>
            <p:ph type="sldNum" sz="quarter" idx="12"/>
          </p:nvPr>
        </p:nvSpPr>
        <p:spPr/>
        <p:txBody>
          <a:bodyPr/>
          <a:lstStyle>
            <a:lvl1pPr>
              <a:defRPr/>
            </a:lvl1pPr>
          </a:lstStyle>
          <a:p>
            <a:pPr>
              <a:defRPr/>
            </a:pPr>
            <a:fld id="{1B1BAB4D-75DB-4B84-A632-3DF3E2C7D44D}" type="slidenum">
              <a:rPr lang="he-IL" altLang="en-IL"/>
              <a:pPr>
                <a:defRPr/>
              </a:pPr>
              <a:t>‹#›</a:t>
            </a:fld>
            <a:endParaRPr lang="he-IL" altLang="en-IL"/>
          </a:p>
        </p:txBody>
      </p:sp>
    </p:spTree>
    <p:extLst>
      <p:ext uri="{BB962C8B-B14F-4D97-AF65-F5344CB8AC3E}">
        <p14:creationId xmlns:p14="http://schemas.microsoft.com/office/powerpoint/2010/main" val="3856633298"/>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728A3671-C4A4-4B16-9E70-6D97C59518C8}"/>
              </a:ext>
            </a:extLst>
          </p:cNvPr>
          <p:cNvSpPr>
            <a:spLocks noGrp="1"/>
          </p:cNvSpPr>
          <p:nvPr>
            <p:ph type="dt" sz="half" idx="10"/>
          </p:nvPr>
        </p:nvSpPr>
        <p:spPr/>
        <p:txBody>
          <a:bodyPr/>
          <a:lstStyle>
            <a:lvl1pPr>
              <a:defRPr/>
            </a:lvl1pPr>
          </a:lstStyle>
          <a:p>
            <a:pPr>
              <a:defRPr/>
            </a:pPr>
            <a:fld id="{04BD2EB1-9D1B-4F97-858B-B91E97507EBE}" type="datetime8">
              <a:rPr lang="he-IL" smtClean="0"/>
              <a:t>11 פברואר 20</a:t>
            </a:fld>
            <a:endParaRPr lang="he-IL"/>
          </a:p>
        </p:txBody>
      </p:sp>
      <p:sp>
        <p:nvSpPr>
          <p:cNvPr id="4" name="מציין מיקום של כותרת תחתונה 4">
            <a:extLst>
              <a:ext uri="{FF2B5EF4-FFF2-40B4-BE49-F238E27FC236}">
                <a16:creationId xmlns:a16="http://schemas.microsoft.com/office/drawing/2014/main" id="{E2AAEEB7-8F34-424F-BD52-A09506C6E92C}"/>
              </a:ext>
            </a:extLst>
          </p:cNvPr>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a:extLst>
              <a:ext uri="{FF2B5EF4-FFF2-40B4-BE49-F238E27FC236}">
                <a16:creationId xmlns:a16="http://schemas.microsoft.com/office/drawing/2014/main" id="{385A385B-5A4F-48B0-9E6C-7D6C4132ED2B}"/>
              </a:ext>
            </a:extLst>
          </p:cNvPr>
          <p:cNvSpPr>
            <a:spLocks noGrp="1"/>
          </p:cNvSpPr>
          <p:nvPr>
            <p:ph type="sldNum" sz="quarter" idx="12"/>
          </p:nvPr>
        </p:nvSpPr>
        <p:spPr/>
        <p:txBody>
          <a:bodyPr/>
          <a:lstStyle>
            <a:lvl1pPr>
              <a:defRPr/>
            </a:lvl1pPr>
          </a:lstStyle>
          <a:p>
            <a:pPr>
              <a:defRPr/>
            </a:pPr>
            <a:fld id="{FE97FB92-9D79-42BA-A905-0C625D9893B9}" type="slidenum">
              <a:rPr lang="he-IL" altLang="en-IL"/>
              <a:pPr>
                <a:defRPr/>
              </a:pPr>
              <a:t>‹#›</a:t>
            </a:fld>
            <a:endParaRPr lang="he-IL" altLang="en-IL"/>
          </a:p>
        </p:txBody>
      </p:sp>
    </p:spTree>
    <p:extLst>
      <p:ext uri="{BB962C8B-B14F-4D97-AF65-F5344CB8AC3E}">
        <p14:creationId xmlns:p14="http://schemas.microsoft.com/office/powerpoint/2010/main" val="210376731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9B2E831A-CF5E-4D26-96BD-CF6B95D428CC}"/>
              </a:ext>
            </a:extLst>
          </p:cNvPr>
          <p:cNvSpPr>
            <a:spLocks noGrp="1"/>
          </p:cNvSpPr>
          <p:nvPr>
            <p:ph type="dt" sz="half" idx="10"/>
          </p:nvPr>
        </p:nvSpPr>
        <p:spPr>
          <a:xfrm>
            <a:off x="4932363" y="6356350"/>
            <a:ext cx="3754437" cy="365125"/>
          </a:xfrm>
        </p:spPr>
        <p:txBody>
          <a:bodyPr/>
          <a:lstStyle>
            <a:lvl1pPr>
              <a:defRPr/>
            </a:lvl1pPr>
          </a:lstStyle>
          <a:p>
            <a:pPr>
              <a:defRPr/>
            </a:pPr>
            <a:fld id="{F26F71DE-49AF-4523-963A-A65726C88919}" type="datetime8">
              <a:rPr lang="he-IL" smtClean="0"/>
              <a:t>11 פברואר 20</a:t>
            </a:fld>
            <a:endParaRPr lang="he-IL"/>
          </a:p>
        </p:txBody>
      </p:sp>
      <p:sp>
        <p:nvSpPr>
          <p:cNvPr id="3" name="מציין מיקום של מספר שקופית 5">
            <a:extLst>
              <a:ext uri="{FF2B5EF4-FFF2-40B4-BE49-F238E27FC236}">
                <a16:creationId xmlns:a16="http://schemas.microsoft.com/office/drawing/2014/main" id="{03AE4A7C-36AE-456B-AD96-B6E67221B477}"/>
              </a:ext>
            </a:extLst>
          </p:cNvPr>
          <p:cNvSpPr>
            <a:spLocks noGrp="1"/>
          </p:cNvSpPr>
          <p:nvPr>
            <p:ph type="sldNum" sz="quarter" idx="11"/>
          </p:nvPr>
        </p:nvSpPr>
        <p:spPr/>
        <p:txBody>
          <a:bodyPr/>
          <a:lstStyle>
            <a:lvl1pPr fontAlgn="auto">
              <a:spcBef>
                <a:spcPts val="0"/>
              </a:spcBef>
              <a:spcAft>
                <a:spcPts val="0"/>
              </a:spcAft>
              <a:defRPr>
                <a:cs typeface="Typograph" pitchFamily="2" charset="-79"/>
              </a:defRPr>
            </a:lvl1pPr>
          </a:lstStyle>
          <a:p>
            <a:pPr>
              <a:defRPr/>
            </a:pPr>
            <a:r>
              <a:rPr lang="he-IL"/>
              <a:t>22 אוגוסט 2012</a:t>
            </a:r>
          </a:p>
        </p:txBody>
      </p:sp>
    </p:spTree>
    <p:extLst>
      <p:ext uri="{BB962C8B-B14F-4D97-AF65-F5344CB8AC3E}">
        <p14:creationId xmlns:p14="http://schemas.microsoft.com/office/powerpoint/2010/main" val="4131647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כותרת ותוכן">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532888E4-3CEB-41DB-A124-0D8AD528D1EA}"/>
              </a:ext>
            </a:extLst>
          </p:cNvPr>
          <p:cNvSpPr>
            <a:spLocks noGrp="1"/>
          </p:cNvSpPr>
          <p:nvPr>
            <p:ph type="dt" sz="half" idx="10"/>
          </p:nvPr>
        </p:nvSpPr>
        <p:spPr>
          <a:xfrm>
            <a:off x="4932363" y="6356350"/>
            <a:ext cx="3754437" cy="365125"/>
          </a:xfrm>
        </p:spPr>
        <p:txBody>
          <a:bodyPr/>
          <a:lstStyle>
            <a:lvl1pPr>
              <a:defRPr/>
            </a:lvl1pPr>
          </a:lstStyle>
          <a:p>
            <a:pPr>
              <a:defRPr/>
            </a:pPr>
            <a:fld id="{0EFD3DDB-6AE9-467B-A2CF-E15219323F78}" type="datetime8">
              <a:rPr lang="he-IL" smtClean="0"/>
              <a:t>11 פברואר 20</a:t>
            </a:fld>
            <a:endParaRPr lang="he-IL"/>
          </a:p>
        </p:txBody>
      </p:sp>
      <p:sp>
        <p:nvSpPr>
          <p:cNvPr id="3" name="מציין מיקום של מספר שקופית 5">
            <a:extLst>
              <a:ext uri="{FF2B5EF4-FFF2-40B4-BE49-F238E27FC236}">
                <a16:creationId xmlns:a16="http://schemas.microsoft.com/office/drawing/2014/main" id="{1E215DA3-CBE7-407D-927B-3B1795467388}"/>
              </a:ext>
            </a:extLst>
          </p:cNvPr>
          <p:cNvSpPr>
            <a:spLocks noGrp="1"/>
          </p:cNvSpPr>
          <p:nvPr>
            <p:ph type="sldNum" sz="quarter" idx="11"/>
          </p:nvPr>
        </p:nvSpPr>
        <p:spPr/>
        <p:txBody>
          <a:bodyPr/>
          <a:lstStyle>
            <a:lvl1pPr fontAlgn="auto">
              <a:spcBef>
                <a:spcPts val="0"/>
              </a:spcBef>
              <a:spcAft>
                <a:spcPts val="0"/>
              </a:spcAft>
              <a:defRPr>
                <a:cs typeface="Typograph" pitchFamily="2" charset="-79"/>
              </a:defRPr>
            </a:lvl1pPr>
          </a:lstStyle>
          <a:p>
            <a:pPr>
              <a:defRPr/>
            </a:pPr>
            <a:r>
              <a:rPr lang="he-IL"/>
              <a:t>22 אוגוסט 2012</a:t>
            </a:r>
          </a:p>
        </p:txBody>
      </p:sp>
    </p:spTree>
    <p:extLst>
      <p:ext uri="{BB962C8B-B14F-4D97-AF65-F5344CB8AC3E}">
        <p14:creationId xmlns:p14="http://schemas.microsoft.com/office/powerpoint/2010/main" val="3344152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כותרת ותוכן">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5986CC9D-15AC-4374-9A64-FE3819DF1B60}"/>
              </a:ext>
            </a:extLst>
          </p:cNvPr>
          <p:cNvSpPr>
            <a:spLocks noGrp="1"/>
          </p:cNvSpPr>
          <p:nvPr>
            <p:ph type="dt" sz="half" idx="10"/>
          </p:nvPr>
        </p:nvSpPr>
        <p:spPr>
          <a:xfrm>
            <a:off x="4932363" y="6356350"/>
            <a:ext cx="3754437" cy="365125"/>
          </a:xfrm>
        </p:spPr>
        <p:txBody>
          <a:bodyPr/>
          <a:lstStyle>
            <a:lvl1pPr>
              <a:defRPr/>
            </a:lvl1pPr>
          </a:lstStyle>
          <a:p>
            <a:pPr>
              <a:defRPr/>
            </a:pPr>
            <a:fld id="{B77A537B-F4AE-40B3-9907-D3020C6EA9FC}" type="datetime8">
              <a:rPr lang="he-IL" smtClean="0"/>
              <a:t>11 פברואר 20</a:t>
            </a:fld>
            <a:endParaRPr lang="he-IL"/>
          </a:p>
        </p:txBody>
      </p:sp>
      <p:sp>
        <p:nvSpPr>
          <p:cNvPr id="3" name="מציין מיקום של מספר שקופית 5">
            <a:extLst>
              <a:ext uri="{FF2B5EF4-FFF2-40B4-BE49-F238E27FC236}">
                <a16:creationId xmlns:a16="http://schemas.microsoft.com/office/drawing/2014/main" id="{4A23F0C8-52F4-455F-9B14-218D901B0284}"/>
              </a:ext>
            </a:extLst>
          </p:cNvPr>
          <p:cNvSpPr>
            <a:spLocks noGrp="1"/>
          </p:cNvSpPr>
          <p:nvPr>
            <p:ph type="sldNum" sz="quarter" idx="11"/>
          </p:nvPr>
        </p:nvSpPr>
        <p:spPr/>
        <p:txBody>
          <a:bodyPr/>
          <a:lstStyle>
            <a:lvl1pPr fontAlgn="auto">
              <a:spcBef>
                <a:spcPts val="0"/>
              </a:spcBef>
              <a:spcAft>
                <a:spcPts val="0"/>
              </a:spcAft>
              <a:defRPr>
                <a:cs typeface="Typograph" pitchFamily="2" charset="-79"/>
              </a:defRPr>
            </a:lvl1pPr>
          </a:lstStyle>
          <a:p>
            <a:pPr>
              <a:defRPr/>
            </a:pPr>
            <a:r>
              <a:rPr lang="he-IL"/>
              <a:t>22 אוגוסט 2012</a:t>
            </a:r>
          </a:p>
        </p:txBody>
      </p:sp>
    </p:spTree>
    <p:extLst>
      <p:ext uri="{BB962C8B-B14F-4D97-AF65-F5344CB8AC3E}">
        <p14:creationId xmlns:p14="http://schemas.microsoft.com/office/powerpoint/2010/main" val="22046825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כותרת ותוכן">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DBEA220F-4ACE-413B-AB16-EA9E165A794F}"/>
              </a:ext>
            </a:extLst>
          </p:cNvPr>
          <p:cNvSpPr>
            <a:spLocks noGrp="1"/>
          </p:cNvSpPr>
          <p:nvPr>
            <p:ph type="dt" sz="half" idx="10"/>
          </p:nvPr>
        </p:nvSpPr>
        <p:spPr>
          <a:xfrm>
            <a:off x="4932363" y="6356350"/>
            <a:ext cx="3754437" cy="365125"/>
          </a:xfrm>
        </p:spPr>
        <p:txBody>
          <a:bodyPr/>
          <a:lstStyle>
            <a:lvl1pPr>
              <a:defRPr/>
            </a:lvl1pPr>
          </a:lstStyle>
          <a:p>
            <a:pPr>
              <a:defRPr/>
            </a:pPr>
            <a:fld id="{74D51C92-3A6A-47F6-9660-99D4DB74E4B9}" type="datetime8">
              <a:rPr lang="he-IL" smtClean="0"/>
              <a:t>11 פברואר 20</a:t>
            </a:fld>
            <a:endParaRPr lang="he-IL"/>
          </a:p>
        </p:txBody>
      </p:sp>
      <p:sp>
        <p:nvSpPr>
          <p:cNvPr id="3" name="מציין מיקום של מספר שקופית 5">
            <a:extLst>
              <a:ext uri="{FF2B5EF4-FFF2-40B4-BE49-F238E27FC236}">
                <a16:creationId xmlns:a16="http://schemas.microsoft.com/office/drawing/2014/main" id="{933DFA65-D7DD-4E50-98F9-00B5F95F2BD8}"/>
              </a:ext>
            </a:extLst>
          </p:cNvPr>
          <p:cNvSpPr>
            <a:spLocks noGrp="1"/>
          </p:cNvSpPr>
          <p:nvPr>
            <p:ph type="sldNum" sz="quarter" idx="11"/>
          </p:nvPr>
        </p:nvSpPr>
        <p:spPr/>
        <p:txBody>
          <a:bodyPr/>
          <a:lstStyle>
            <a:lvl1pPr fontAlgn="auto">
              <a:spcBef>
                <a:spcPts val="0"/>
              </a:spcBef>
              <a:spcAft>
                <a:spcPts val="0"/>
              </a:spcAft>
              <a:defRPr>
                <a:cs typeface="Typograph" pitchFamily="2" charset="-79"/>
              </a:defRPr>
            </a:lvl1pPr>
          </a:lstStyle>
          <a:p>
            <a:pPr>
              <a:defRPr/>
            </a:pPr>
            <a:r>
              <a:rPr lang="he-IL"/>
              <a:t>22 אוגוסט 2012</a:t>
            </a:r>
          </a:p>
        </p:txBody>
      </p:sp>
    </p:spTree>
    <p:extLst>
      <p:ext uri="{BB962C8B-B14F-4D97-AF65-F5344CB8AC3E}">
        <p14:creationId xmlns:p14="http://schemas.microsoft.com/office/powerpoint/2010/main" val="213800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3">
            <a:extLst>
              <a:ext uri="{FF2B5EF4-FFF2-40B4-BE49-F238E27FC236}">
                <a16:creationId xmlns:a16="http://schemas.microsoft.com/office/drawing/2014/main" id="{9061F316-9560-447B-98A8-DDF2991AF359}"/>
              </a:ext>
            </a:extLst>
          </p:cNvPr>
          <p:cNvSpPr>
            <a:spLocks noGrp="1"/>
          </p:cNvSpPr>
          <p:nvPr>
            <p:ph type="dt" sz="half" idx="10"/>
          </p:nvPr>
        </p:nvSpPr>
        <p:spPr/>
        <p:txBody>
          <a:bodyPr/>
          <a:lstStyle>
            <a:lvl1pPr>
              <a:defRPr/>
            </a:lvl1pPr>
          </a:lstStyle>
          <a:p>
            <a:pPr>
              <a:defRPr/>
            </a:pPr>
            <a:fld id="{4C32DB16-AE3B-4D41-943D-7A2E6F22E557}" type="datetime8">
              <a:rPr lang="he-IL" smtClean="0"/>
              <a:t>11 פברואר 20</a:t>
            </a:fld>
            <a:endParaRPr lang="en-US"/>
          </a:p>
        </p:txBody>
      </p:sp>
      <p:sp>
        <p:nvSpPr>
          <p:cNvPr id="8" name="מציין מיקום של כותרת תחתונה 4">
            <a:extLst>
              <a:ext uri="{FF2B5EF4-FFF2-40B4-BE49-F238E27FC236}">
                <a16:creationId xmlns:a16="http://schemas.microsoft.com/office/drawing/2014/main" id="{8225DB2C-7780-4523-8FCB-6378CE0059F4}"/>
              </a:ext>
            </a:extLst>
          </p:cNvPr>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5">
            <a:extLst>
              <a:ext uri="{FF2B5EF4-FFF2-40B4-BE49-F238E27FC236}">
                <a16:creationId xmlns:a16="http://schemas.microsoft.com/office/drawing/2014/main" id="{634C173B-7D22-494F-B4B5-553D9EF7B76F}"/>
              </a:ext>
            </a:extLst>
          </p:cNvPr>
          <p:cNvSpPr>
            <a:spLocks noGrp="1"/>
          </p:cNvSpPr>
          <p:nvPr>
            <p:ph type="sldNum" sz="quarter" idx="12"/>
          </p:nvPr>
        </p:nvSpPr>
        <p:spPr/>
        <p:txBody>
          <a:bodyPr/>
          <a:lstStyle>
            <a:lvl1pPr>
              <a:defRPr/>
            </a:lvl1pPr>
          </a:lstStyle>
          <a:p>
            <a:pPr>
              <a:defRPr/>
            </a:pPr>
            <a:fld id="{F07302C5-72A1-4EF3-815B-8FF81660CB44}" type="slidenum">
              <a:rPr lang="he-IL" altLang="he-IL"/>
              <a:pPr>
                <a:defRPr/>
              </a:pPr>
              <a:t>‹#›</a:t>
            </a:fld>
            <a:endParaRPr lang="en-US" altLang="he-IL"/>
          </a:p>
        </p:txBody>
      </p:sp>
    </p:spTree>
    <p:extLst>
      <p:ext uri="{BB962C8B-B14F-4D97-AF65-F5344CB8AC3E}">
        <p14:creationId xmlns:p14="http://schemas.microsoft.com/office/powerpoint/2010/main" val="1192015066"/>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3600" b="1">
                <a:cs typeface="+mj-cs"/>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Tree>
    <p:extLst>
      <p:ext uri="{BB962C8B-B14F-4D97-AF65-F5344CB8AC3E}">
        <p14:creationId xmlns:p14="http://schemas.microsoft.com/office/powerpoint/2010/main" val="143577425"/>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55DE3F5B-4040-4AA5-BEDA-D1A79ED20E4F}"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D04CE8F2-96C9-4A10-BACA-77F4A4E546DE}" type="slidenum">
              <a:rPr lang="he-IL"/>
              <a:pPr>
                <a:defRPr/>
              </a:pPr>
              <a:t>‹#›</a:t>
            </a:fld>
            <a:endParaRPr lang="he-IL" dirty="0"/>
          </a:p>
        </p:txBody>
      </p:sp>
    </p:spTree>
    <p:extLst>
      <p:ext uri="{BB962C8B-B14F-4D97-AF65-F5344CB8AC3E}">
        <p14:creationId xmlns:p14="http://schemas.microsoft.com/office/powerpoint/2010/main" val="2729042912"/>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4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CA4C31FC-F3B3-4BC8-962B-3D884AF4096C}"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4B0A622F-D421-4308-B4AA-92CF80CB1A3E}" type="slidenum">
              <a:rPr lang="he-IL"/>
              <a:pPr>
                <a:defRPr/>
              </a:pPr>
              <a:t>‹#›</a:t>
            </a:fld>
            <a:endParaRPr lang="he-IL" dirty="0"/>
          </a:p>
        </p:txBody>
      </p:sp>
    </p:spTree>
    <p:extLst>
      <p:ext uri="{BB962C8B-B14F-4D97-AF65-F5344CB8AC3E}">
        <p14:creationId xmlns:p14="http://schemas.microsoft.com/office/powerpoint/2010/main" val="853940228"/>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9C637ADE-CC96-4A25-B862-BE29740DC5FE}"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085F4264-FCB8-42F6-8FA2-4E674296310D}" type="slidenum">
              <a:rPr lang="he-IL"/>
              <a:pPr>
                <a:defRPr/>
              </a:pPr>
              <a:t>‹#›</a:t>
            </a:fld>
            <a:endParaRPr lang="he-IL" dirty="0"/>
          </a:p>
        </p:txBody>
      </p:sp>
    </p:spTree>
    <p:extLst>
      <p:ext uri="{BB962C8B-B14F-4D97-AF65-F5344CB8AC3E}">
        <p14:creationId xmlns:p14="http://schemas.microsoft.com/office/powerpoint/2010/main" val="2412998707"/>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3E631701-0263-453C-ABA1-93D8019A0218}"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96A29789-B444-4A1A-8CA3-0C6DD36CD65C}" type="slidenum">
              <a:rPr lang="he-IL"/>
              <a:pPr>
                <a:defRPr/>
              </a:pPr>
              <a:t>‹#›</a:t>
            </a:fld>
            <a:endParaRPr lang="he-IL" dirty="0"/>
          </a:p>
        </p:txBody>
      </p:sp>
    </p:spTree>
    <p:extLst>
      <p:ext uri="{BB962C8B-B14F-4D97-AF65-F5344CB8AC3E}">
        <p14:creationId xmlns:p14="http://schemas.microsoft.com/office/powerpoint/2010/main" val="2422903573"/>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DE8450A7-1EB6-4ADC-BE7D-3B15CDD1B0FA}"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899915BB-7833-4C2F-B50D-66D7E7722C94}" type="slidenum">
              <a:rPr lang="he-IL"/>
              <a:pPr>
                <a:defRPr/>
              </a:pPr>
              <a:t>‹#›</a:t>
            </a:fld>
            <a:endParaRPr lang="he-IL" dirty="0"/>
          </a:p>
        </p:txBody>
      </p:sp>
    </p:spTree>
    <p:extLst>
      <p:ext uri="{BB962C8B-B14F-4D97-AF65-F5344CB8AC3E}">
        <p14:creationId xmlns:p14="http://schemas.microsoft.com/office/powerpoint/2010/main" val="712722881"/>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C661AA02-3EF5-46D9-A624-B55539C87504}"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784315A0-054C-4F02-B6A9-CD0ADCD49029}" type="slidenum">
              <a:rPr lang="he-IL"/>
              <a:pPr>
                <a:defRPr/>
              </a:pPr>
              <a:t>‹#›</a:t>
            </a:fld>
            <a:endParaRPr lang="he-IL" dirty="0"/>
          </a:p>
        </p:txBody>
      </p:sp>
    </p:spTree>
    <p:extLst>
      <p:ext uri="{BB962C8B-B14F-4D97-AF65-F5344CB8AC3E}">
        <p14:creationId xmlns:p14="http://schemas.microsoft.com/office/powerpoint/2010/main" val="4233262829"/>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130BA79A-42E5-4533-9B15-323AECC36F26}" type="datetime8">
              <a:rPr lang="he-IL" smtClean="0"/>
              <a:t>11 פברואר 20</a:t>
            </a:fld>
            <a:endParaRPr lang="he-IL" dirty="0"/>
          </a:p>
        </p:txBody>
      </p:sp>
      <p:sp>
        <p:nvSpPr>
          <p:cNvPr id="6" name="מציין מיקום של כותרת תחתונה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7" name="מציין מיקום של מספר שקופית 6"/>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A98373CC-2F62-42FB-8F51-B36D9B3192C0}" type="slidenum">
              <a:rPr lang="he-IL"/>
              <a:pPr>
                <a:defRPr/>
              </a:pPr>
              <a:t>‹#›</a:t>
            </a:fld>
            <a:endParaRPr lang="he-IL" dirty="0"/>
          </a:p>
        </p:txBody>
      </p:sp>
    </p:spTree>
    <p:extLst>
      <p:ext uri="{BB962C8B-B14F-4D97-AF65-F5344CB8AC3E}">
        <p14:creationId xmlns:p14="http://schemas.microsoft.com/office/powerpoint/2010/main" val="3521046007"/>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FE6A5825-D8CF-44FF-96DC-527070E71808}" type="datetime8">
              <a:rPr lang="he-IL" smtClean="0"/>
              <a:t>11 פברואר 20</a:t>
            </a:fld>
            <a:endParaRPr lang="he-IL" dirty="0"/>
          </a:p>
        </p:txBody>
      </p:sp>
      <p:sp>
        <p:nvSpPr>
          <p:cNvPr id="8" name="מציין מיקום של כותרת תחתונה 7"/>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9" name="מציין מיקום של מספר שקופית 8"/>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4A25DB80-FFA0-4CC5-BAF5-319DA81BBEF4}" type="slidenum">
              <a:rPr lang="he-IL"/>
              <a:pPr>
                <a:defRPr/>
              </a:pPr>
              <a:t>‹#›</a:t>
            </a:fld>
            <a:endParaRPr lang="he-IL" dirty="0"/>
          </a:p>
        </p:txBody>
      </p:sp>
    </p:spTree>
    <p:extLst>
      <p:ext uri="{BB962C8B-B14F-4D97-AF65-F5344CB8AC3E}">
        <p14:creationId xmlns:p14="http://schemas.microsoft.com/office/powerpoint/2010/main" val="3713067045"/>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BBA1F967-2A5B-4B33-9415-256DAD935882}" type="datetime8">
              <a:rPr lang="he-IL" smtClean="0"/>
              <a:t>11 פברואר 20</a:t>
            </a:fld>
            <a:endParaRPr lang="he-IL" dirty="0"/>
          </a:p>
        </p:txBody>
      </p:sp>
      <p:sp>
        <p:nvSpPr>
          <p:cNvPr id="4" name="מציין מיקום של כותרת תחתונה 3"/>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5" name="מציין מיקום של מספר שקופית 4"/>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69AE1FD9-5A0D-4183-9E09-05178C8E8CCA}" type="slidenum">
              <a:rPr lang="he-IL"/>
              <a:pPr>
                <a:defRPr/>
              </a:pPr>
              <a:t>‹#›</a:t>
            </a:fld>
            <a:endParaRPr lang="he-IL" dirty="0"/>
          </a:p>
        </p:txBody>
      </p:sp>
    </p:spTree>
    <p:extLst>
      <p:ext uri="{BB962C8B-B14F-4D97-AF65-F5344CB8AC3E}">
        <p14:creationId xmlns:p14="http://schemas.microsoft.com/office/powerpoint/2010/main" val="377867637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3">
            <a:extLst>
              <a:ext uri="{FF2B5EF4-FFF2-40B4-BE49-F238E27FC236}">
                <a16:creationId xmlns:a16="http://schemas.microsoft.com/office/drawing/2014/main" id="{91952801-884C-41DC-89DB-CDB505408F32}"/>
              </a:ext>
            </a:extLst>
          </p:cNvPr>
          <p:cNvSpPr>
            <a:spLocks noGrp="1"/>
          </p:cNvSpPr>
          <p:nvPr>
            <p:ph type="dt" sz="half" idx="10"/>
          </p:nvPr>
        </p:nvSpPr>
        <p:spPr/>
        <p:txBody>
          <a:bodyPr/>
          <a:lstStyle>
            <a:lvl1pPr>
              <a:defRPr/>
            </a:lvl1pPr>
          </a:lstStyle>
          <a:p>
            <a:pPr>
              <a:defRPr/>
            </a:pPr>
            <a:fld id="{4C57F346-3ED0-4F34-BB97-8C575E3A84E2}" type="datetime8">
              <a:rPr lang="he-IL" smtClean="0"/>
              <a:t>11 פברואר 20</a:t>
            </a:fld>
            <a:endParaRPr lang="en-US"/>
          </a:p>
        </p:txBody>
      </p:sp>
      <p:sp>
        <p:nvSpPr>
          <p:cNvPr id="4" name="מציין מיקום של כותרת תחתונה 4">
            <a:extLst>
              <a:ext uri="{FF2B5EF4-FFF2-40B4-BE49-F238E27FC236}">
                <a16:creationId xmlns:a16="http://schemas.microsoft.com/office/drawing/2014/main" id="{04B16C6B-874F-4176-B2E5-89E500043AEF}"/>
              </a:ext>
            </a:extLst>
          </p:cNvPr>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5">
            <a:extLst>
              <a:ext uri="{FF2B5EF4-FFF2-40B4-BE49-F238E27FC236}">
                <a16:creationId xmlns:a16="http://schemas.microsoft.com/office/drawing/2014/main" id="{D6DA639A-4549-42F0-A181-6367A40DA753}"/>
              </a:ext>
            </a:extLst>
          </p:cNvPr>
          <p:cNvSpPr>
            <a:spLocks noGrp="1"/>
          </p:cNvSpPr>
          <p:nvPr>
            <p:ph type="sldNum" sz="quarter" idx="12"/>
          </p:nvPr>
        </p:nvSpPr>
        <p:spPr/>
        <p:txBody>
          <a:bodyPr/>
          <a:lstStyle>
            <a:lvl1pPr>
              <a:defRPr/>
            </a:lvl1pPr>
          </a:lstStyle>
          <a:p>
            <a:pPr>
              <a:defRPr/>
            </a:pPr>
            <a:fld id="{CFBEE65E-453F-409D-9718-ABB210A5721E}" type="slidenum">
              <a:rPr lang="he-IL" altLang="he-IL"/>
              <a:pPr>
                <a:defRPr/>
              </a:pPr>
              <a:t>‹#›</a:t>
            </a:fld>
            <a:endParaRPr lang="en-US" altLang="he-IL"/>
          </a:p>
        </p:txBody>
      </p:sp>
    </p:spTree>
    <p:extLst>
      <p:ext uri="{BB962C8B-B14F-4D97-AF65-F5344CB8AC3E}">
        <p14:creationId xmlns:p14="http://schemas.microsoft.com/office/powerpoint/2010/main" val="679964298"/>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B73BCDFD-B01E-47A1-BCAD-704BD4F0045A}" type="datetime8">
              <a:rPr lang="he-IL" smtClean="0"/>
              <a:t>11 פברואר 20</a:t>
            </a:fld>
            <a:endParaRPr lang="he-IL" dirty="0"/>
          </a:p>
        </p:txBody>
      </p:sp>
      <p:sp>
        <p:nvSpPr>
          <p:cNvPr id="3" name="מציין מיקום של כותרת תחתונה 2"/>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4" name="מציין מיקום של מספר שקופית 3"/>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C8EC236F-E917-4731-8FA4-24F257E3ADC4}" type="slidenum">
              <a:rPr lang="he-IL"/>
              <a:pPr>
                <a:defRPr/>
              </a:pPr>
              <a:t>‹#›</a:t>
            </a:fld>
            <a:endParaRPr lang="he-IL" dirty="0"/>
          </a:p>
        </p:txBody>
      </p:sp>
    </p:spTree>
    <p:extLst>
      <p:ext uri="{BB962C8B-B14F-4D97-AF65-F5344CB8AC3E}">
        <p14:creationId xmlns:p14="http://schemas.microsoft.com/office/powerpoint/2010/main" val="153019114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8B9594D7-3ECB-4056-B691-6622BAF66AE2}" type="datetime8">
              <a:rPr lang="he-IL" smtClean="0"/>
              <a:t>11 פברואר 20</a:t>
            </a:fld>
            <a:endParaRPr lang="he-IL" dirty="0"/>
          </a:p>
        </p:txBody>
      </p:sp>
      <p:sp>
        <p:nvSpPr>
          <p:cNvPr id="6" name="מציין מיקום של כותרת תחתונה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7" name="מציין מיקום של מספר שקופית 6"/>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83B35412-DF6A-4BF3-8B40-7D5BA46A3CE1}" type="slidenum">
              <a:rPr lang="he-IL"/>
              <a:pPr>
                <a:defRPr/>
              </a:pPr>
              <a:t>‹#›</a:t>
            </a:fld>
            <a:endParaRPr lang="he-IL" dirty="0"/>
          </a:p>
        </p:txBody>
      </p:sp>
    </p:spTree>
    <p:extLst>
      <p:ext uri="{BB962C8B-B14F-4D97-AF65-F5344CB8AC3E}">
        <p14:creationId xmlns:p14="http://schemas.microsoft.com/office/powerpoint/2010/main" val="3154186649"/>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dirty="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00AD1532-5A62-4CBE-B100-226EFFD6E90D}" type="datetime8">
              <a:rPr lang="he-IL" smtClean="0"/>
              <a:t>11 פברואר 20</a:t>
            </a:fld>
            <a:endParaRPr lang="he-IL" dirty="0"/>
          </a:p>
        </p:txBody>
      </p:sp>
      <p:sp>
        <p:nvSpPr>
          <p:cNvPr id="6" name="מציין מיקום של כותרת תחתונה 5"/>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7" name="מציין מיקום של מספר שקופית 6"/>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4A64553C-C985-4B23-AA29-7C78233494BC}" type="slidenum">
              <a:rPr lang="he-IL"/>
              <a:pPr>
                <a:defRPr/>
              </a:pPr>
              <a:t>‹#›</a:t>
            </a:fld>
            <a:endParaRPr lang="he-IL" dirty="0"/>
          </a:p>
        </p:txBody>
      </p:sp>
    </p:spTree>
    <p:extLst>
      <p:ext uri="{BB962C8B-B14F-4D97-AF65-F5344CB8AC3E}">
        <p14:creationId xmlns:p14="http://schemas.microsoft.com/office/powerpoint/2010/main" val="308805771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98463FF8-E9C3-4822-B504-4CEA26C6FAFB}"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DF5A8DC3-2443-481F-AA53-9EA31D12DA38}" type="slidenum">
              <a:rPr lang="he-IL"/>
              <a:pPr>
                <a:defRPr/>
              </a:pPr>
              <a:t>‹#›</a:t>
            </a:fld>
            <a:endParaRPr lang="he-IL" dirty="0"/>
          </a:p>
        </p:txBody>
      </p:sp>
    </p:spTree>
    <p:extLst>
      <p:ext uri="{BB962C8B-B14F-4D97-AF65-F5344CB8AC3E}">
        <p14:creationId xmlns:p14="http://schemas.microsoft.com/office/powerpoint/2010/main" val="1506510348"/>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6BBA73F1-2C97-4A55-984F-2EE470DB301B}" type="datetime8">
              <a:rPr lang="he-IL" smtClean="0"/>
              <a:t>11 פברואר 20</a:t>
            </a:fld>
            <a:endParaRPr lang="he-IL" dirty="0"/>
          </a:p>
        </p:txBody>
      </p:sp>
      <p:sp>
        <p:nvSpPr>
          <p:cNvPr id="5" name="מציין מיקום של כותרת תחתונה 4"/>
          <p:cNvSpPr>
            <a:spLocks noGrp="1"/>
          </p:cNvSpPr>
          <p:nvPr>
            <p:ph type="ftr" sz="quarter" idx="11"/>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fontAlgn="base">
              <a:spcBef>
                <a:spcPct val="0"/>
              </a:spcBef>
              <a:spcAft>
                <a:spcPct val="0"/>
              </a:spcAft>
              <a:defRPr>
                <a:latin typeface="Times New Roman" pitchFamily="18" charset="0"/>
                <a:cs typeface="Times New Roman" pitchFamily="18" charset="0"/>
              </a:defRPr>
            </a:lvl1pPr>
          </a:lstStyle>
          <a:p>
            <a:pPr>
              <a:defRPr/>
            </a:pPr>
            <a:fld id="{68E3B582-A979-40DC-8A16-5D7045840B85}" type="slidenum">
              <a:rPr lang="he-IL"/>
              <a:pPr>
                <a:defRPr/>
              </a:pPr>
              <a:t>‹#›</a:t>
            </a:fld>
            <a:endParaRPr lang="he-IL" dirty="0"/>
          </a:p>
        </p:txBody>
      </p:sp>
    </p:spTree>
    <p:extLst>
      <p:ext uri="{BB962C8B-B14F-4D97-AF65-F5344CB8AC3E}">
        <p14:creationId xmlns:p14="http://schemas.microsoft.com/office/powerpoint/2010/main" val="1031233238"/>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3923928" y="2130425"/>
            <a:ext cx="4944891" cy="1262571"/>
          </a:xfrm>
        </p:spPr>
        <p:txBody>
          <a:bodyPr>
            <a:noAutofit/>
          </a:bodyPr>
          <a:lstStyle>
            <a:lvl1pPr>
              <a:defRPr sz="4400" b="0">
                <a:cs typeface="TypographBlack" pitchFamily="2" charset="-79"/>
              </a:defRPr>
            </a:lvl1pPr>
          </a:lstStyle>
          <a:p>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3923928" y="3410013"/>
            <a:ext cx="4944891" cy="1464568"/>
          </a:xfrm>
        </p:spPr>
        <p:txBody>
          <a:bodyPr/>
          <a:lstStyle>
            <a:lvl1pPr marL="0" indent="0" algn="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he-IL" dirty="0"/>
          </a:p>
        </p:txBody>
      </p:sp>
      <p:sp>
        <p:nvSpPr>
          <p:cNvPr id="4" name="מציין מיקום של תאריך 3">
            <a:extLst>
              <a:ext uri="{FF2B5EF4-FFF2-40B4-BE49-F238E27FC236}">
                <a16:creationId xmlns:a16="http://schemas.microsoft.com/office/drawing/2014/main" id="{01109A3D-ED40-4616-94DD-A6E7029398E6}"/>
              </a:ext>
            </a:extLst>
          </p:cNvPr>
          <p:cNvSpPr>
            <a:spLocks noGrp="1"/>
          </p:cNvSpPr>
          <p:nvPr>
            <p:ph type="dt" sz="half" idx="10"/>
          </p:nvPr>
        </p:nvSpPr>
        <p:spPr/>
        <p:txBody>
          <a:bodyPr/>
          <a:lstStyle>
            <a:lvl1pPr>
              <a:defRPr/>
            </a:lvl1pPr>
          </a:lstStyle>
          <a:p>
            <a:pPr>
              <a:defRPr/>
            </a:pPr>
            <a:fld id="{BAA02216-4612-4FA6-984D-818580C9046A}"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6394D198-6533-4DD6-880A-E73A08E5EE0E}"/>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CDAEF9AB-8C85-4F21-94DD-C12FA6C94DD2}"/>
              </a:ext>
            </a:extLst>
          </p:cNvPr>
          <p:cNvSpPr>
            <a:spLocks noGrp="1"/>
          </p:cNvSpPr>
          <p:nvPr>
            <p:ph type="sldNum" sz="quarter" idx="12"/>
          </p:nvPr>
        </p:nvSpPr>
        <p:spPr/>
        <p:txBody>
          <a:bodyPr/>
          <a:lstStyle>
            <a:lvl1pPr>
              <a:defRPr/>
            </a:lvl1pPr>
          </a:lstStyle>
          <a:p>
            <a:fld id="{17BE61FF-BD71-4A97-AD36-A484577F9D53}" type="slidenum">
              <a:rPr lang="he-IL" altLang="en-IL"/>
              <a:pPr/>
              <a:t>‹#›</a:t>
            </a:fld>
            <a:endParaRPr lang="he-IL" altLang="en-IL"/>
          </a:p>
        </p:txBody>
      </p:sp>
    </p:spTree>
    <p:extLst>
      <p:ext uri="{BB962C8B-B14F-4D97-AF65-F5344CB8AC3E}">
        <p14:creationId xmlns:p14="http://schemas.microsoft.com/office/powerpoint/2010/main" val="2993446026"/>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79B8EAE-3390-4FAD-9301-59839A02ADC8}"/>
              </a:ext>
            </a:extLst>
          </p:cNvPr>
          <p:cNvSpPr>
            <a:spLocks noGrp="1"/>
          </p:cNvSpPr>
          <p:nvPr>
            <p:ph type="dt" sz="half" idx="10"/>
          </p:nvPr>
        </p:nvSpPr>
        <p:spPr/>
        <p:txBody>
          <a:bodyPr/>
          <a:lstStyle>
            <a:lvl1pPr>
              <a:defRPr/>
            </a:lvl1pPr>
          </a:lstStyle>
          <a:p>
            <a:pPr>
              <a:defRPr/>
            </a:pPr>
            <a:fld id="{3D37CA80-BA4B-457E-BA98-0C8D47880C80}"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61FCAE47-9612-45F5-AD69-FC9ECABE413C}"/>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6EA6CB09-3CBF-499E-B333-9393F4E19478}"/>
              </a:ext>
            </a:extLst>
          </p:cNvPr>
          <p:cNvSpPr>
            <a:spLocks noGrp="1"/>
          </p:cNvSpPr>
          <p:nvPr>
            <p:ph type="sldNum" sz="quarter" idx="12"/>
          </p:nvPr>
        </p:nvSpPr>
        <p:spPr/>
        <p:txBody>
          <a:bodyPr/>
          <a:lstStyle>
            <a:lvl1pPr>
              <a:defRPr/>
            </a:lvl1pPr>
          </a:lstStyle>
          <a:p>
            <a:fld id="{743A6A44-C839-4902-9145-5CA363A850F2}" type="slidenum">
              <a:rPr lang="he-IL" altLang="en-IL"/>
              <a:pPr/>
              <a:t>‹#›</a:t>
            </a:fld>
            <a:endParaRPr lang="he-IL" altLang="en-IL"/>
          </a:p>
        </p:txBody>
      </p:sp>
    </p:spTree>
    <p:extLst>
      <p:ext uri="{BB962C8B-B14F-4D97-AF65-F5344CB8AC3E}">
        <p14:creationId xmlns:p14="http://schemas.microsoft.com/office/powerpoint/2010/main" val="399965366"/>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692696"/>
            <a:ext cx="6357392" cy="648072"/>
          </a:xfrm>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2627784" y="1340768"/>
            <a:ext cx="6357392" cy="452596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2AC94A8-C1DE-4B44-BF41-8EF5C2F5D028}"/>
              </a:ext>
            </a:extLst>
          </p:cNvPr>
          <p:cNvSpPr>
            <a:spLocks noGrp="1"/>
          </p:cNvSpPr>
          <p:nvPr>
            <p:ph type="dt" sz="half" idx="10"/>
          </p:nvPr>
        </p:nvSpPr>
        <p:spPr/>
        <p:txBody>
          <a:bodyPr/>
          <a:lstStyle>
            <a:lvl1pPr>
              <a:defRPr/>
            </a:lvl1pPr>
          </a:lstStyle>
          <a:p>
            <a:pPr>
              <a:defRPr/>
            </a:pPr>
            <a:fld id="{1D6B08A0-D9A2-4AA1-96F7-6156F85D9B64}"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B1F0F83A-06C0-4EA9-89F0-9C76EA457CA6}"/>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8E684CB8-07C6-4A5C-A512-BB069CF30307}"/>
              </a:ext>
            </a:extLst>
          </p:cNvPr>
          <p:cNvSpPr>
            <a:spLocks noGrp="1"/>
          </p:cNvSpPr>
          <p:nvPr>
            <p:ph type="sldNum" sz="quarter" idx="12"/>
          </p:nvPr>
        </p:nvSpPr>
        <p:spPr/>
        <p:txBody>
          <a:bodyPr/>
          <a:lstStyle>
            <a:lvl1pPr>
              <a:defRPr/>
            </a:lvl1pPr>
          </a:lstStyle>
          <a:p>
            <a:fld id="{70D92C3F-96BC-47DD-A9D6-3337F49482C8}" type="slidenum">
              <a:rPr lang="he-IL" altLang="en-IL"/>
              <a:pPr/>
              <a:t>‹#›</a:t>
            </a:fld>
            <a:endParaRPr lang="he-IL" altLang="en-IL"/>
          </a:p>
        </p:txBody>
      </p:sp>
    </p:spTree>
    <p:extLst>
      <p:ext uri="{BB962C8B-B14F-4D97-AF65-F5344CB8AC3E}">
        <p14:creationId xmlns:p14="http://schemas.microsoft.com/office/powerpoint/2010/main" val="3235784006"/>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2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E20919-C39E-4091-A267-65F4E604549D}"/>
              </a:ext>
            </a:extLst>
          </p:cNvPr>
          <p:cNvSpPr>
            <a:spLocks noGrp="1"/>
          </p:cNvSpPr>
          <p:nvPr>
            <p:ph type="dt" sz="half" idx="10"/>
          </p:nvPr>
        </p:nvSpPr>
        <p:spPr/>
        <p:txBody>
          <a:bodyPr/>
          <a:lstStyle>
            <a:lvl1pPr>
              <a:defRPr/>
            </a:lvl1pPr>
          </a:lstStyle>
          <a:p>
            <a:pPr>
              <a:defRPr/>
            </a:pPr>
            <a:fld id="{7E9EFFAC-DC57-45B1-B19D-26272B548153}"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B1E93D31-0634-45C7-B272-E3FAF8E205F3}"/>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5AC706A9-6F54-4508-A293-AD61DFC2EF4B}"/>
              </a:ext>
            </a:extLst>
          </p:cNvPr>
          <p:cNvSpPr>
            <a:spLocks noGrp="1"/>
          </p:cNvSpPr>
          <p:nvPr>
            <p:ph type="sldNum" sz="quarter" idx="12"/>
          </p:nvPr>
        </p:nvSpPr>
        <p:spPr/>
        <p:txBody>
          <a:bodyPr/>
          <a:lstStyle>
            <a:lvl1pPr>
              <a:defRPr/>
            </a:lvl1pPr>
          </a:lstStyle>
          <a:p>
            <a:fld id="{1B8C97A3-38FD-4C76-9207-DE275FA29745}" type="slidenum">
              <a:rPr lang="he-IL" altLang="en-IL"/>
              <a:pPr/>
              <a:t>‹#›</a:t>
            </a:fld>
            <a:endParaRPr lang="he-IL" altLang="en-IL"/>
          </a:p>
        </p:txBody>
      </p:sp>
    </p:spTree>
    <p:extLst>
      <p:ext uri="{BB962C8B-B14F-4D97-AF65-F5344CB8AC3E}">
        <p14:creationId xmlns:p14="http://schemas.microsoft.com/office/powerpoint/2010/main" val="3265361002"/>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3_כותרת ותוכן">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DF09773-75A7-440B-A518-4E645951E51C}"/>
              </a:ext>
            </a:extLst>
          </p:cNvPr>
          <p:cNvSpPr>
            <a:spLocks noGrp="1"/>
          </p:cNvSpPr>
          <p:nvPr>
            <p:ph type="dt" sz="half" idx="10"/>
          </p:nvPr>
        </p:nvSpPr>
        <p:spPr/>
        <p:txBody>
          <a:bodyPr/>
          <a:lstStyle>
            <a:lvl1pPr>
              <a:defRPr/>
            </a:lvl1pPr>
          </a:lstStyle>
          <a:p>
            <a:pPr>
              <a:defRPr/>
            </a:pPr>
            <a:fld id="{8CBD8A09-D924-4CEA-AA53-641D42D4F2A8}"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AFD24AF6-76A7-40F9-958A-65DA6745FBFA}"/>
              </a:ext>
            </a:extLst>
          </p:cNvPr>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8D5C0C37-ABAD-45B6-9165-840706E3873A}"/>
              </a:ext>
            </a:extLst>
          </p:cNvPr>
          <p:cNvSpPr>
            <a:spLocks noGrp="1"/>
          </p:cNvSpPr>
          <p:nvPr>
            <p:ph type="sldNum" sz="quarter" idx="12"/>
          </p:nvPr>
        </p:nvSpPr>
        <p:spPr/>
        <p:txBody>
          <a:bodyPr/>
          <a:lstStyle>
            <a:lvl1pPr>
              <a:defRPr/>
            </a:lvl1pPr>
          </a:lstStyle>
          <a:p>
            <a:fld id="{CA1E7FEB-6BA5-4DA2-85BD-7A63E105FC30}" type="slidenum">
              <a:rPr lang="he-IL" altLang="en-IL"/>
              <a:pPr/>
              <a:t>‹#›</a:t>
            </a:fld>
            <a:endParaRPr lang="he-IL" altLang="en-IL"/>
          </a:p>
        </p:txBody>
      </p:sp>
    </p:spTree>
    <p:extLst>
      <p:ext uri="{BB962C8B-B14F-4D97-AF65-F5344CB8AC3E}">
        <p14:creationId xmlns:p14="http://schemas.microsoft.com/office/powerpoint/2010/main" val="335110204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6" Type="http://schemas.openxmlformats.org/officeDocument/2006/relationships/image" Target="../media/image1.jpe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theme" Target="../theme/theme10.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6.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6.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6.jpeg"/><Relationship Id="rId5" Type="http://schemas.openxmlformats.org/officeDocument/2006/relationships/slideLayout" Target="../slideLayouts/slideLayout75.xml"/><Relationship Id="rId10" Type="http://schemas.openxmlformats.org/officeDocument/2006/relationships/theme" Target="../theme/theme6.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image" Target="../media/image7.jpeg"/><Relationship Id="rId2" Type="http://schemas.openxmlformats.org/officeDocument/2006/relationships/slideLayout" Target="../slideLayouts/slideLayout81.xml"/><Relationship Id="rId16" Type="http://schemas.openxmlformats.org/officeDocument/2006/relationships/theme" Target="../theme/theme7.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1.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6.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theme" Target="../theme/theme9.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A628C028-7B11-4317-8272-D249F0D67B22}"/>
              </a:ext>
            </a:extLst>
          </p:cNvPr>
          <p:cNvSpPr>
            <a:spLocks noGrp="1"/>
          </p:cNvSpPr>
          <p:nvPr>
            <p:ph type="title"/>
          </p:nvPr>
        </p:nvSpPr>
        <p:spPr bwMode="auto">
          <a:xfrm>
            <a:off x="1258888" y="692150"/>
            <a:ext cx="77263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29A654DB-D111-43F1-8915-4E84FB3B2269}"/>
              </a:ext>
            </a:extLst>
          </p:cNvPr>
          <p:cNvSpPr>
            <a:spLocks noGrp="1"/>
          </p:cNvSpPr>
          <p:nvPr>
            <p:ph type="body" idx="1"/>
          </p:nvPr>
        </p:nvSpPr>
        <p:spPr bwMode="auto">
          <a:xfrm>
            <a:off x="1258888" y="1341438"/>
            <a:ext cx="77263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F472B994-9D7F-455B-9426-58821C6CC955}"/>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fontAlgn="auto" hangingPunct="1">
              <a:spcBef>
                <a:spcPts val="0"/>
              </a:spcBef>
              <a:spcAft>
                <a:spcPts val="0"/>
              </a:spcAft>
              <a:defRPr sz="1200">
                <a:solidFill>
                  <a:schemeClr val="tx1">
                    <a:tint val="75000"/>
                  </a:schemeClr>
                </a:solidFill>
                <a:latin typeface="+mn-lt"/>
                <a:cs typeface="+mn-cs"/>
              </a:defRPr>
            </a:lvl1pPr>
          </a:lstStyle>
          <a:p>
            <a:pPr>
              <a:defRPr/>
            </a:pPr>
            <a:fld id="{569BF0CC-860E-4FFE-A4CC-234B78F3D6AE}"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F37092A9-75F3-4EFB-953A-0F87BD0689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52B3300B-CBE7-4FD2-B20C-77EEFB05DA5A}"/>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Typograph"/>
                <a:cs typeface="Typograph"/>
              </a:defRPr>
            </a:lvl1pPr>
          </a:lstStyle>
          <a:p>
            <a:pPr>
              <a:defRPr/>
            </a:pPr>
            <a:fld id="{AAD89FC5-7739-4B21-BD52-99C32BB9757C}"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8759" r:id="rId1"/>
    <p:sldLayoutId id="2147488699" r:id="rId2"/>
    <p:sldLayoutId id="2147488760" r:id="rId3"/>
    <p:sldLayoutId id="2147488761" r:id="rId4"/>
    <p:sldLayoutId id="2147488762" r:id="rId5"/>
    <p:sldLayoutId id="2147488700" r:id="rId6"/>
    <p:sldLayoutId id="2147488701" r:id="rId7"/>
    <p:sldLayoutId id="2147488702" r:id="rId8"/>
    <p:sldLayoutId id="2147488703" r:id="rId9"/>
    <p:sldLayoutId id="2147488704" r:id="rId10"/>
    <p:sldLayoutId id="2147488705" r:id="rId11"/>
    <p:sldLayoutId id="2147488706" r:id="rId12"/>
    <p:sldLayoutId id="2147488707" r:id="rId13"/>
    <p:sldLayoutId id="2147488708" r:id="rId14"/>
  </p:sldLayoutIdLst>
  <p:transition spd="med">
    <p:fade/>
  </p:transition>
  <p:hf hdr="0" ftr="0" dt="0"/>
  <p:txStyles>
    <p:titleStyle>
      <a:lvl1pPr algn="r" rtl="1" eaLnBrk="0" fontAlgn="base" hangingPunct="0">
        <a:lnSpc>
          <a:spcPct val="85000"/>
        </a:lnSpc>
        <a:spcBef>
          <a:spcPct val="0"/>
        </a:spcBef>
        <a:spcAft>
          <a:spcPct val="0"/>
        </a:spcAft>
        <a:defRPr sz="3200" b="1" kern="1200">
          <a:solidFill>
            <a:schemeClr val="tx2"/>
          </a:solidFill>
          <a:latin typeface="Arial" pitchFamily="34" charset="0"/>
          <a:ea typeface="+mj-ea"/>
          <a:cs typeface="Arial" pitchFamily="34" charset="0"/>
        </a:defRPr>
      </a:lvl1pPr>
      <a:lvl2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spcBef>
          <a:spcPct val="20000"/>
        </a:spcBef>
        <a:spcAft>
          <a:spcPct val="0"/>
        </a:spcAft>
        <a:buClr>
          <a:schemeClr val="bg2"/>
        </a:buClr>
        <a:buFont typeface="Wingdings" panose="05000000000000000000" pitchFamily="2" charset="2"/>
        <a:buChar char="§"/>
        <a:defRPr sz="2200" kern="1200">
          <a:solidFill>
            <a:schemeClr val="tx1"/>
          </a:solidFill>
          <a:latin typeface="+mn-lt"/>
          <a:ea typeface="+mn-ea"/>
          <a:cs typeface="Arial" pitchFamily="34" charset="0"/>
        </a:defRPr>
      </a:lvl1pPr>
      <a:lvl2pPr marL="742950" indent="-285750" algn="r" rtl="1"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Arial" pitchFamily="34" charset="0"/>
        </a:defRPr>
      </a:lvl2pPr>
      <a:lvl3pPr marL="1143000" indent="-228600" algn="r" rtl="1"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Arial" pitchFamily="34" charset="0"/>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Arial" pitchFamily="34" charset="0"/>
        </a:defRPr>
      </a:lvl4pPr>
      <a:lvl5pPr marL="20574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1258888" y="692150"/>
            <a:ext cx="77263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t>לחץ כדי לערוך סגנון כותרת של תבנית בסיס</a:t>
            </a:r>
          </a:p>
        </p:txBody>
      </p:sp>
      <p:sp>
        <p:nvSpPr>
          <p:cNvPr id="1027" name="מציין מיקום טקסט 2"/>
          <p:cNvSpPr>
            <a:spLocks noGrp="1"/>
          </p:cNvSpPr>
          <p:nvPr>
            <p:ph type="body" idx="1"/>
          </p:nvPr>
        </p:nvSpPr>
        <p:spPr bwMode="auto">
          <a:xfrm>
            <a:off x="1258888" y="1341438"/>
            <a:ext cx="77263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smtClean="0">
                <a:solidFill>
                  <a:schemeClr val="tx1">
                    <a:tint val="75000"/>
                  </a:schemeClr>
                </a:solidFill>
                <a:latin typeface="+mn-lt"/>
                <a:cs typeface="+mn-cs"/>
              </a:defRPr>
            </a:lvl1pPr>
          </a:lstStyle>
          <a:p>
            <a:fld id="{8F148AFA-E986-445C-AF8E-8488E962E000}" type="datetime8">
              <a:rPr lang="he-IL" smtClean="0">
                <a:solidFill>
                  <a:prstClr val="black">
                    <a:tint val="75000"/>
                  </a:prstClr>
                </a:solidFill>
              </a:rPr>
              <a:pPr/>
              <a:t>11 פברואר 20</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smtClean="0">
                <a:solidFill>
                  <a:schemeClr val="tx1">
                    <a:tint val="75000"/>
                  </a:schemeClr>
                </a:solidFill>
                <a:latin typeface="+mn-lt"/>
                <a:cs typeface="+mn-cs"/>
              </a:defRPr>
            </a:lvl1pPr>
          </a:lstStyle>
          <a:p>
            <a:fld id="{5174E0B5-888F-494B-A5E0-2212FB312996}" type="slidenum">
              <a:rPr lang="he-IL">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41309031"/>
      </p:ext>
    </p:extLst>
  </p:cSld>
  <p:clrMap bg1="lt1" tx1="dk1" bg2="lt2" tx2="dk2" accent1="accent1" accent2="accent2" accent3="accent3" accent4="accent4" accent5="accent5" accent6="accent6" hlink="hlink" folHlink="folHlink"/>
  <p:sldLayoutIdLst>
    <p:sldLayoutId id="2147488886" r:id="rId1"/>
    <p:sldLayoutId id="2147488887" r:id="rId2"/>
    <p:sldLayoutId id="2147488888" r:id="rId3"/>
    <p:sldLayoutId id="2147488889" r:id="rId4"/>
    <p:sldLayoutId id="2147488890" r:id="rId5"/>
    <p:sldLayoutId id="2147488891" r:id="rId6"/>
    <p:sldLayoutId id="2147488892" r:id="rId7"/>
    <p:sldLayoutId id="2147488893" r:id="rId8"/>
    <p:sldLayoutId id="2147488894" r:id="rId9"/>
    <p:sldLayoutId id="2147488895" r:id="rId10"/>
    <p:sldLayoutId id="2147488896" r:id="rId11"/>
    <p:sldLayoutId id="2147488897" r:id="rId12"/>
    <p:sldLayoutId id="2147488898" r:id="rId13"/>
    <p:sldLayoutId id="2147488899" r:id="rId14"/>
  </p:sldLayoutIdLst>
  <p:transition spd="med">
    <p:fade/>
  </p:transition>
  <p:hf hdr="0" ftr="0" dt="0"/>
  <p:txStyles>
    <p:titleStyle>
      <a:lvl1pPr algn="r" rtl="1" eaLnBrk="1" fontAlgn="base" hangingPunct="1">
        <a:lnSpc>
          <a:spcPct val="85000"/>
        </a:lnSpc>
        <a:spcBef>
          <a:spcPct val="0"/>
        </a:spcBef>
        <a:spcAft>
          <a:spcPct val="0"/>
        </a:spcAft>
        <a:defRPr sz="3200" kern="1200">
          <a:solidFill>
            <a:schemeClr val="tx2"/>
          </a:solidFill>
          <a:latin typeface="+mj-lt"/>
          <a:ea typeface="+mj-ea"/>
          <a:cs typeface="TypographBlack" pitchFamily="2" charset="-79"/>
        </a:defRPr>
      </a:lvl1pPr>
      <a:lvl2pPr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2pPr>
      <a:lvl3pPr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3pPr>
      <a:lvl4pPr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4pPr>
      <a:lvl5pPr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1" fontAlgn="base" hangingPunct="1">
        <a:spcBef>
          <a:spcPct val="20000"/>
        </a:spcBef>
        <a:spcAft>
          <a:spcPct val="0"/>
        </a:spcAft>
        <a:buClr>
          <a:schemeClr val="bg2"/>
        </a:buClr>
        <a:buFont typeface="Wingdings" pitchFamily="2" charset="2"/>
        <a:buChar char="§"/>
        <a:defRPr sz="2400" kern="1200">
          <a:solidFill>
            <a:schemeClr val="tx1"/>
          </a:solidFill>
          <a:latin typeface="+mn-lt"/>
          <a:ea typeface="+mn-ea"/>
          <a:cs typeface="+mn-cs"/>
        </a:defRPr>
      </a:lvl1pPr>
      <a:lvl2pPr marL="742950" indent="-285750" algn="r" rtl="1" eaLnBrk="1" fontAlgn="base" hangingPunct="1">
        <a:spcBef>
          <a:spcPct val="20000"/>
        </a:spcBef>
        <a:spcAft>
          <a:spcPct val="0"/>
        </a:spcAft>
        <a:buClr>
          <a:schemeClr val="bg2"/>
        </a:buClr>
        <a:buFont typeface="Wingdings" pitchFamily="2" charset="2"/>
        <a:buChar char="§"/>
        <a:defRPr sz="2200" kern="1200">
          <a:solidFill>
            <a:schemeClr val="tx1"/>
          </a:solidFill>
          <a:latin typeface="+mn-lt"/>
          <a:ea typeface="+mn-ea"/>
          <a:cs typeface="+mn-cs"/>
        </a:defRPr>
      </a:lvl2pPr>
      <a:lvl3pPr marL="1143000" indent="-228600" algn="r" rtl="1" eaLnBrk="1" fontAlgn="base" hangingPunct="1">
        <a:spcBef>
          <a:spcPct val="20000"/>
        </a:spcBef>
        <a:spcAft>
          <a:spcPct val="0"/>
        </a:spcAft>
        <a:buClr>
          <a:schemeClr val="bg2"/>
        </a:buClr>
        <a:buFont typeface="Wingdings" pitchFamily="2" charset="2"/>
        <a:buChar char="§"/>
        <a:defRPr sz="2000" kern="1200">
          <a:solidFill>
            <a:schemeClr val="tx1"/>
          </a:solidFill>
          <a:latin typeface="+mn-lt"/>
          <a:ea typeface="+mn-ea"/>
          <a:cs typeface="+mn-cs"/>
        </a:defRPr>
      </a:lvl3pPr>
      <a:lvl4pPr marL="1600200" indent="-228600" algn="r" rtl="1" eaLnBrk="1" fontAlgn="base" hangingPunct="1">
        <a:spcBef>
          <a:spcPct val="20000"/>
        </a:spcBef>
        <a:spcAft>
          <a:spcPct val="0"/>
        </a:spcAft>
        <a:buClr>
          <a:schemeClr val="bg2"/>
        </a:buClr>
        <a:buFont typeface="Wingdings" pitchFamily="2" charset="2"/>
        <a:buChar char="§"/>
        <a:defRPr kern="1200">
          <a:solidFill>
            <a:schemeClr val="tx1"/>
          </a:solidFill>
          <a:latin typeface="+mn-lt"/>
          <a:ea typeface="+mn-ea"/>
          <a:cs typeface="+mn-cs"/>
        </a:defRPr>
      </a:lvl4pPr>
      <a:lvl5pPr marL="2057400" indent="-228600" algn="r" rtl="1" eaLnBrk="1" fontAlgn="base" hangingPunct="1">
        <a:spcBef>
          <a:spcPct val="20000"/>
        </a:spcBef>
        <a:spcAft>
          <a:spcPct val="0"/>
        </a:spcAft>
        <a:buClr>
          <a:schemeClr val="bg2"/>
        </a:buClr>
        <a:buFont typeface="Wingdings" pitchFamily="2" charset="2"/>
        <a:buChar char="§"/>
        <a:defRPr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מציין מיקום של כותרת 1">
            <a:extLst>
              <a:ext uri="{FF2B5EF4-FFF2-40B4-BE49-F238E27FC236}">
                <a16:creationId xmlns:a16="http://schemas.microsoft.com/office/drawing/2014/main" id="{1C389A73-D2F8-4559-87AC-EB5F09DB4CE2}"/>
              </a:ext>
            </a:extLst>
          </p:cNvPr>
          <p:cNvSpPr>
            <a:spLocks noGrp="1"/>
          </p:cNvSpPr>
          <p:nvPr>
            <p:ph type="title"/>
          </p:nvPr>
        </p:nvSpPr>
        <p:spPr bwMode="auto">
          <a:xfrm>
            <a:off x="1093788" y="846138"/>
            <a:ext cx="77263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2051" name="מציין מיקום טקסט 2">
            <a:extLst>
              <a:ext uri="{FF2B5EF4-FFF2-40B4-BE49-F238E27FC236}">
                <a16:creationId xmlns:a16="http://schemas.microsoft.com/office/drawing/2014/main" id="{375212EE-BC21-4B80-AFC1-0BBF478113D9}"/>
              </a:ext>
            </a:extLst>
          </p:cNvPr>
          <p:cNvSpPr>
            <a:spLocks noGrp="1"/>
          </p:cNvSpPr>
          <p:nvPr>
            <p:ph type="body" idx="1"/>
          </p:nvPr>
        </p:nvSpPr>
        <p:spPr bwMode="auto">
          <a:xfrm>
            <a:off x="1093788" y="1495425"/>
            <a:ext cx="7726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6" name="מציין מיקום של מספר שקופית 5">
            <a:extLst>
              <a:ext uri="{FF2B5EF4-FFF2-40B4-BE49-F238E27FC236}">
                <a16:creationId xmlns:a16="http://schemas.microsoft.com/office/drawing/2014/main" id="{AC96EB1C-5FB0-44EE-861E-A34F31C82B9E}"/>
              </a:ext>
            </a:extLst>
          </p:cNvPr>
          <p:cNvSpPr>
            <a:spLocks noGrp="1"/>
          </p:cNvSpPr>
          <p:nvPr>
            <p:ph type="sldNum" sz="quarter" idx="4"/>
          </p:nvPr>
        </p:nvSpPr>
        <p:spPr>
          <a:xfrm>
            <a:off x="277813" y="63769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3E1707"/>
                </a:solidFill>
                <a:latin typeface="Calibri" panose="020F0502020204030204" pitchFamily="34" charset="0"/>
                <a:ea typeface="Typograph"/>
                <a:cs typeface="Typograph"/>
              </a:defRPr>
            </a:lvl1pPr>
          </a:lstStyle>
          <a:p>
            <a:pPr>
              <a:defRPr/>
            </a:pPr>
            <a:fld id="{E3A52D38-6562-49B3-888D-25D6E0602AB4}"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8763" r:id="rId1"/>
    <p:sldLayoutId id="2147488764" r:id="rId2"/>
    <p:sldLayoutId id="2147488765" r:id="rId3"/>
    <p:sldLayoutId id="2147488766" r:id="rId4"/>
    <p:sldLayoutId id="2147488767" r:id="rId5"/>
    <p:sldLayoutId id="2147488768" r:id="rId6"/>
    <p:sldLayoutId id="2147488769" r:id="rId7"/>
    <p:sldLayoutId id="2147488770" r:id="rId8"/>
    <p:sldLayoutId id="2147488771" r:id="rId9"/>
    <p:sldLayoutId id="2147488772" r:id="rId10"/>
    <p:sldLayoutId id="2147488773" r:id="rId11"/>
    <p:sldLayoutId id="2147488774" r:id="rId12"/>
    <p:sldLayoutId id="2147488775" r:id="rId13"/>
    <p:sldLayoutId id="2147488776" r:id="rId14"/>
  </p:sldLayoutIdLst>
  <p:transition spd="med">
    <p:fade/>
  </p:transition>
  <p:hf hdr="0" ftr="0" dt="0"/>
  <p:txStyles>
    <p:titleStyle>
      <a:lvl1pPr algn="r" rtl="1" eaLnBrk="0" fontAlgn="base" hangingPunct="0">
        <a:lnSpc>
          <a:spcPct val="85000"/>
        </a:lnSpc>
        <a:spcBef>
          <a:spcPct val="0"/>
        </a:spcBef>
        <a:spcAft>
          <a:spcPct val="0"/>
        </a:spcAft>
        <a:defRPr sz="3200" b="1" kern="1200">
          <a:solidFill>
            <a:schemeClr val="tx2"/>
          </a:solidFill>
          <a:latin typeface="Arial" panose="020B0604020202020204" pitchFamily="34" charset="0"/>
          <a:ea typeface="+mj-ea"/>
          <a:cs typeface="Arial" panose="020B0604020202020204" pitchFamily="34" charset="0"/>
        </a:defRPr>
      </a:lvl1pPr>
      <a:lvl2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lnSpc>
          <a:spcPct val="85000"/>
        </a:lnSpc>
        <a:spcBef>
          <a:spcPts val="1200"/>
        </a:spcBef>
        <a:spcAft>
          <a:spcPct val="0"/>
        </a:spcAft>
        <a:buClr>
          <a:schemeClr val="bg2"/>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מציין מיקום של כותרת 1">
            <a:extLst>
              <a:ext uri="{FF2B5EF4-FFF2-40B4-BE49-F238E27FC236}">
                <a16:creationId xmlns:a16="http://schemas.microsoft.com/office/drawing/2014/main" id="{4F4BA736-6B97-4F11-A23A-FF496222C1AA}"/>
              </a:ext>
            </a:extLst>
          </p:cNvPr>
          <p:cNvSpPr>
            <a:spLocks noGrp="1"/>
          </p:cNvSpPr>
          <p:nvPr>
            <p:ph type="title"/>
          </p:nvPr>
        </p:nvSpPr>
        <p:spPr bwMode="auto">
          <a:xfrm>
            <a:off x="1258888" y="692150"/>
            <a:ext cx="77263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4099" name="מציין מיקום טקסט 2">
            <a:extLst>
              <a:ext uri="{FF2B5EF4-FFF2-40B4-BE49-F238E27FC236}">
                <a16:creationId xmlns:a16="http://schemas.microsoft.com/office/drawing/2014/main" id="{3A43B228-CF6F-4D4E-A532-CA97DEFBB654}"/>
              </a:ext>
            </a:extLst>
          </p:cNvPr>
          <p:cNvSpPr>
            <a:spLocks noGrp="1"/>
          </p:cNvSpPr>
          <p:nvPr>
            <p:ph type="body" idx="1"/>
          </p:nvPr>
        </p:nvSpPr>
        <p:spPr bwMode="auto">
          <a:xfrm>
            <a:off x="1258888" y="1341438"/>
            <a:ext cx="77263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2518BE6F-3819-4835-8CD0-A75F5BD10981}"/>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fontAlgn="auto" hangingPunct="1">
              <a:spcBef>
                <a:spcPts val="0"/>
              </a:spcBef>
              <a:spcAft>
                <a:spcPts val="0"/>
              </a:spcAft>
              <a:defRPr sz="1200">
                <a:solidFill>
                  <a:prstClr val="black">
                    <a:tint val="75000"/>
                  </a:prstClr>
                </a:solidFill>
                <a:latin typeface="+mn-lt"/>
                <a:cs typeface="+mn-cs"/>
              </a:defRPr>
            </a:lvl1pPr>
          </a:lstStyle>
          <a:p>
            <a:pPr>
              <a:defRPr/>
            </a:pPr>
            <a:fld id="{0CB8E4ED-E18A-4F73-B414-823655106462}"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A7B93554-943A-43C5-9850-6DE063123A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45FD1835-D8E5-48BE-B5E0-BAEF806EAE4E}"/>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Typograph"/>
                <a:cs typeface="Typograph"/>
              </a:defRPr>
            </a:lvl1pPr>
          </a:lstStyle>
          <a:p>
            <a:pPr>
              <a:defRPr/>
            </a:pPr>
            <a:fld id="{ECFF8896-3B16-423D-9B24-763E548FA429}" type="slidenum">
              <a:rPr lang="he-IL"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8781" r:id="rId1"/>
    <p:sldLayoutId id="2147488719" r:id="rId2"/>
    <p:sldLayoutId id="2147488782" r:id="rId3"/>
    <p:sldLayoutId id="2147488783" r:id="rId4"/>
    <p:sldLayoutId id="2147488784" r:id="rId5"/>
    <p:sldLayoutId id="2147488720" r:id="rId6"/>
    <p:sldLayoutId id="2147488721" r:id="rId7"/>
    <p:sldLayoutId id="2147488722" r:id="rId8"/>
    <p:sldLayoutId id="2147488723" r:id="rId9"/>
    <p:sldLayoutId id="2147488724" r:id="rId10"/>
    <p:sldLayoutId id="2147488725" r:id="rId11"/>
    <p:sldLayoutId id="2147488726" r:id="rId12"/>
    <p:sldLayoutId id="2147488727" r:id="rId13"/>
    <p:sldLayoutId id="2147488728" r:id="rId14"/>
  </p:sldLayoutIdLst>
  <p:transition spd="med">
    <p:fade/>
  </p:transition>
  <p:hf hdr="0" ftr="0" dt="0"/>
  <p:txStyles>
    <p:titleStyle>
      <a:lvl1pPr algn="r" rtl="1" eaLnBrk="0" fontAlgn="base" hangingPunct="0">
        <a:lnSpc>
          <a:spcPct val="85000"/>
        </a:lnSpc>
        <a:spcBef>
          <a:spcPct val="0"/>
        </a:spcBef>
        <a:spcAft>
          <a:spcPct val="0"/>
        </a:spcAft>
        <a:defRPr sz="3200" b="1" kern="1200">
          <a:solidFill>
            <a:schemeClr val="tx2"/>
          </a:solidFill>
          <a:latin typeface="Arial" pitchFamily="34" charset="0"/>
          <a:ea typeface="+mj-ea"/>
          <a:cs typeface="Arial" pitchFamily="34" charset="0"/>
        </a:defRPr>
      </a:lvl1pPr>
      <a:lvl2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32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spcBef>
          <a:spcPct val="20000"/>
        </a:spcBef>
        <a:spcAft>
          <a:spcPct val="0"/>
        </a:spcAft>
        <a:buClr>
          <a:schemeClr val="bg2"/>
        </a:buClr>
        <a:buFont typeface="Wingdings" panose="05000000000000000000" pitchFamily="2" charset="2"/>
        <a:buChar char="§"/>
        <a:defRPr sz="2200" kern="1200">
          <a:solidFill>
            <a:schemeClr val="tx1"/>
          </a:solidFill>
          <a:latin typeface="+mn-lt"/>
          <a:ea typeface="+mn-ea"/>
          <a:cs typeface="Arial" pitchFamily="34" charset="0"/>
        </a:defRPr>
      </a:lvl1pPr>
      <a:lvl2pPr marL="742950" indent="-285750" algn="r" rtl="1"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Arial" pitchFamily="34" charset="0"/>
        </a:defRPr>
      </a:lvl2pPr>
      <a:lvl3pPr marL="1143000" indent="-228600" algn="r" rtl="1"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Arial" pitchFamily="34" charset="0"/>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Arial" pitchFamily="34" charset="0"/>
        </a:defRPr>
      </a:lvl4pPr>
      <a:lvl5pPr marL="20574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122" name="מציין מיקום של כותרת 1">
            <a:extLst>
              <a:ext uri="{FF2B5EF4-FFF2-40B4-BE49-F238E27FC236}">
                <a16:creationId xmlns:a16="http://schemas.microsoft.com/office/drawing/2014/main" id="{C1E87C9B-9D7B-4ED0-921A-E166F258B23D}"/>
              </a:ext>
            </a:extLst>
          </p:cNvPr>
          <p:cNvSpPr>
            <a:spLocks noGrp="1"/>
          </p:cNvSpPr>
          <p:nvPr>
            <p:ph type="title"/>
          </p:nvPr>
        </p:nvSpPr>
        <p:spPr bwMode="auto">
          <a:xfrm>
            <a:off x="1093788" y="846138"/>
            <a:ext cx="77263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5123" name="מציין מיקום טקסט 2">
            <a:extLst>
              <a:ext uri="{FF2B5EF4-FFF2-40B4-BE49-F238E27FC236}">
                <a16:creationId xmlns:a16="http://schemas.microsoft.com/office/drawing/2014/main" id="{8DD83017-A75E-4F41-9E67-1CDEFC400106}"/>
              </a:ext>
            </a:extLst>
          </p:cNvPr>
          <p:cNvSpPr>
            <a:spLocks noGrp="1"/>
          </p:cNvSpPr>
          <p:nvPr>
            <p:ph type="body" idx="1"/>
          </p:nvPr>
        </p:nvSpPr>
        <p:spPr bwMode="auto">
          <a:xfrm>
            <a:off x="1093788" y="1495425"/>
            <a:ext cx="7726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114B3ECC-3162-45CC-A41C-BBFB9F7D1DC0}"/>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fontAlgn="auto" hangingPunct="1">
              <a:spcBef>
                <a:spcPts val="0"/>
              </a:spcBef>
              <a:spcAft>
                <a:spcPts val="0"/>
              </a:spcAft>
              <a:defRPr sz="1200">
                <a:solidFill>
                  <a:prstClr val="black">
                    <a:tint val="75000"/>
                  </a:prstClr>
                </a:solidFill>
                <a:latin typeface="+mn-lt"/>
                <a:cs typeface="+mn-cs"/>
              </a:defRPr>
            </a:lvl1pPr>
          </a:lstStyle>
          <a:p>
            <a:pPr>
              <a:defRPr/>
            </a:pPr>
            <a:fld id="{D66E2998-A319-4539-B710-8C3389A119F4}"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EA9CAFF9-AE29-43C1-AB40-510C43DA59B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9970CD9B-EE47-4F12-81C7-1E1A774CECC8}"/>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Typograph"/>
                <a:cs typeface="Typograph"/>
              </a:defRPr>
            </a:lvl1pPr>
          </a:lstStyle>
          <a:p>
            <a:pPr>
              <a:defRPr/>
            </a:pPr>
            <a:fld id="{4EF4A5E4-79A0-4D63-BE56-C339F92F4470}"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8785" r:id="rId1"/>
    <p:sldLayoutId id="2147488729" r:id="rId2"/>
    <p:sldLayoutId id="2147488786" r:id="rId3"/>
    <p:sldLayoutId id="2147488787" r:id="rId4"/>
    <p:sldLayoutId id="2147488788" r:id="rId5"/>
    <p:sldLayoutId id="2147488730" r:id="rId6"/>
    <p:sldLayoutId id="2147488731" r:id="rId7"/>
    <p:sldLayoutId id="2147488732" r:id="rId8"/>
    <p:sldLayoutId id="2147488733" r:id="rId9"/>
    <p:sldLayoutId id="2147488734" r:id="rId10"/>
    <p:sldLayoutId id="2147488735" r:id="rId11"/>
    <p:sldLayoutId id="2147488736" r:id="rId12"/>
    <p:sldLayoutId id="2147488737" r:id="rId13"/>
    <p:sldLayoutId id="2147488738" r:id="rId14"/>
  </p:sldLayoutIdLst>
  <p:transition spd="med">
    <p:fade/>
  </p:transition>
  <p:hf hdr="0" ftr="0" dt="0"/>
  <p:txStyles>
    <p:titleStyle>
      <a:lvl1pPr algn="r" rtl="1" eaLnBrk="0" fontAlgn="base" hangingPunct="0">
        <a:lnSpc>
          <a:spcPct val="85000"/>
        </a:lnSpc>
        <a:spcBef>
          <a:spcPct val="0"/>
        </a:spcBef>
        <a:spcAft>
          <a:spcPct val="0"/>
        </a:spcAft>
        <a:defRPr sz="2800" b="1" kern="1200">
          <a:solidFill>
            <a:schemeClr val="tx2"/>
          </a:solidFill>
          <a:latin typeface="Arial" panose="020B0604020202020204" pitchFamily="34" charset="0"/>
          <a:ea typeface="+mj-ea"/>
          <a:cs typeface="Arial" panose="020B0604020202020204" pitchFamily="34" charset="0"/>
        </a:defRPr>
      </a:lvl1pPr>
      <a:lvl2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lnSpc>
          <a:spcPct val="85000"/>
        </a:lnSpc>
        <a:spcBef>
          <a:spcPts val="1200"/>
        </a:spcBef>
        <a:spcAft>
          <a:spcPct val="0"/>
        </a:spcAft>
        <a:buClr>
          <a:schemeClr val="bg2"/>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6146" name="מציין מיקום של כותרת 1">
            <a:extLst>
              <a:ext uri="{FF2B5EF4-FFF2-40B4-BE49-F238E27FC236}">
                <a16:creationId xmlns:a16="http://schemas.microsoft.com/office/drawing/2014/main" id="{AF7AAA64-FFAE-416F-8FCC-4078BDCE1755}"/>
              </a:ext>
            </a:extLst>
          </p:cNvPr>
          <p:cNvSpPr>
            <a:spLocks noGrp="1"/>
          </p:cNvSpPr>
          <p:nvPr>
            <p:ph type="title"/>
          </p:nvPr>
        </p:nvSpPr>
        <p:spPr bwMode="auto">
          <a:xfrm>
            <a:off x="1093788" y="846138"/>
            <a:ext cx="77263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6147" name="מציין מיקום טקסט 2">
            <a:extLst>
              <a:ext uri="{FF2B5EF4-FFF2-40B4-BE49-F238E27FC236}">
                <a16:creationId xmlns:a16="http://schemas.microsoft.com/office/drawing/2014/main" id="{1355072A-3A95-4E56-A005-EDBEA89CA44F}"/>
              </a:ext>
            </a:extLst>
          </p:cNvPr>
          <p:cNvSpPr>
            <a:spLocks noGrp="1"/>
          </p:cNvSpPr>
          <p:nvPr>
            <p:ph type="body" idx="1"/>
          </p:nvPr>
        </p:nvSpPr>
        <p:spPr bwMode="auto">
          <a:xfrm>
            <a:off x="1093788" y="1495425"/>
            <a:ext cx="7726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476FF358-20DD-4465-B688-5C3FF88068C6}"/>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fontAlgn="auto" hangingPunct="1">
              <a:spcBef>
                <a:spcPts val="0"/>
              </a:spcBef>
              <a:spcAft>
                <a:spcPts val="0"/>
              </a:spcAft>
              <a:defRPr sz="1200">
                <a:solidFill>
                  <a:prstClr val="black">
                    <a:tint val="75000"/>
                  </a:prstClr>
                </a:solidFill>
                <a:latin typeface="+mn-lt"/>
                <a:cs typeface="+mn-cs"/>
              </a:defRPr>
            </a:lvl1pPr>
          </a:lstStyle>
          <a:p>
            <a:pPr>
              <a:defRPr/>
            </a:pPr>
            <a:fld id="{8F952B33-598A-4CE5-8336-CC89FF0F615A}" type="datetime8">
              <a:rPr lang="he-IL" smtClean="0"/>
              <a:t>11 פברואר 20</a:t>
            </a:fld>
            <a:endParaRPr lang="en-US"/>
          </a:p>
        </p:txBody>
      </p:sp>
      <p:sp>
        <p:nvSpPr>
          <p:cNvPr id="5" name="מציין מיקום של כותרת תחתונה 4">
            <a:extLst>
              <a:ext uri="{FF2B5EF4-FFF2-40B4-BE49-F238E27FC236}">
                <a16:creationId xmlns:a16="http://schemas.microsoft.com/office/drawing/2014/main" id="{3A7BAFCF-0752-4C9E-941D-163C58083D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מציין מיקום של מספר שקופית 5">
            <a:extLst>
              <a:ext uri="{FF2B5EF4-FFF2-40B4-BE49-F238E27FC236}">
                <a16:creationId xmlns:a16="http://schemas.microsoft.com/office/drawing/2014/main" id="{E652325D-AD98-4EA6-A5BE-3AE69D870AF9}"/>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Typograph"/>
                <a:cs typeface="Typograph"/>
              </a:defRPr>
            </a:lvl1pPr>
          </a:lstStyle>
          <a:p>
            <a:pPr>
              <a:defRPr/>
            </a:pPr>
            <a:fld id="{0D98DE49-0A93-4301-A3E9-77E963F87A1A}" type="slidenum">
              <a:rPr lang="en-US" altLang="he-IL"/>
              <a:pPr>
                <a:defRPr/>
              </a:pPr>
              <a:t>‹#›</a:t>
            </a:fld>
            <a:endParaRPr lang="en-US" altLang="he-IL"/>
          </a:p>
        </p:txBody>
      </p:sp>
    </p:spTree>
  </p:cSld>
  <p:clrMap bg1="lt1" tx1="dk1" bg2="lt2" tx2="dk2" accent1="accent1" accent2="accent2" accent3="accent3" accent4="accent4" accent5="accent5" accent6="accent6" hlink="hlink" folHlink="folHlink"/>
  <p:sldLayoutIdLst>
    <p:sldLayoutId id="2147488789" r:id="rId1"/>
    <p:sldLayoutId id="2147488739" r:id="rId2"/>
    <p:sldLayoutId id="2147488790" r:id="rId3"/>
    <p:sldLayoutId id="2147488791" r:id="rId4"/>
    <p:sldLayoutId id="2147488792" r:id="rId5"/>
    <p:sldLayoutId id="2147488740" r:id="rId6"/>
    <p:sldLayoutId id="2147488741" r:id="rId7"/>
    <p:sldLayoutId id="2147488742" r:id="rId8"/>
    <p:sldLayoutId id="2147488743" r:id="rId9"/>
    <p:sldLayoutId id="2147488744" r:id="rId10"/>
    <p:sldLayoutId id="2147488745" r:id="rId11"/>
    <p:sldLayoutId id="2147488746" r:id="rId12"/>
    <p:sldLayoutId id="2147488747" r:id="rId13"/>
    <p:sldLayoutId id="2147488748" r:id="rId14"/>
  </p:sldLayoutIdLst>
  <p:transition spd="med">
    <p:fade/>
  </p:transition>
  <p:hf hdr="0" ftr="0" dt="0"/>
  <p:txStyles>
    <p:titleStyle>
      <a:lvl1pPr algn="r" rtl="1" eaLnBrk="0" fontAlgn="base" hangingPunct="0">
        <a:lnSpc>
          <a:spcPct val="85000"/>
        </a:lnSpc>
        <a:spcBef>
          <a:spcPct val="0"/>
        </a:spcBef>
        <a:spcAft>
          <a:spcPct val="0"/>
        </a:spcAft>
        <a:defRPr sz="2800" b="1" kern="1200">
          <a:solidFill>
            <a:schemeClr val="tx2"/>
          </a:solidFill>
          <a:latin typeface="Arial" panose="020B0604020202020204" pitchFamily="34" charset="0"/>
          <a:ea typeface="+mj-ea"/>
          <a:cs typeface="Arial" panose="020B0604020202020204" pitchFamily="34" charset="0"/>
        </a:defRPr>
      </a:lvl1pPr>
      <a:lvl2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28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lnSpc>
          <a:spcPct val="85000"/>
        </a:lnSpc>
        <a:spcBef>
          <a:spcPts val="1200"/>
        </a:spcBef>
        <a:spcAft>
          <a:spcPct val="0"/>
        </a:spcAft>
        <a:buClr>
          <a:schemeClr val="bg2"/>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lnSpc>
          <a:spcPct val="85000"/>
        </a:lnSpc>
        <a:spcBef>
          <a:spcPts val="12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551B9BB8-58DE-43FA-966D-90457766675E}"/>
              </a:ext>
            </a:extLst>
          </p:cNvPr>
          <p:cNvSpPr>
            <a:spLocks noGrp="1"/>
          </p:cNvSpPr>
          <p:nvPr>
            <p:ph type="title"/>
          </p:nvPr>
        </p:nvSpPr>
        <p:spPr bwMode="auto">
          <a:xfrm>
            <a:off x="958850" y="774700"/>
            <a:ext cx="77263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0B9F407B-AE3B-4A0C-B114-53B4387023B3}"/>
              </a:ext>
            </a:extLst>
          </p:cNvPr>
          <p:cNvSpPr>
            <a:spLocks noGrp="1"/>
          </p:cNvSpPr>
          <p:nvPr>
            <p:ph type="body" idx="1"/>
          </p:nvPr>
        </p:nvSpPr>
        <p:spPr bwMode="auto">
          <a:xfrm>
            <a:off x="958850" y="1423988"/>
            <a:ext cx="77263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B254127B-88AA-4D01-BEAA-51E1839E6F7C}"/>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eaLnBrk="1" fontAlgn="auto" hangingPunct="1">
              <a:spcBef>
                <a:spcPts val="0"/>
              </a:spcBef>
              <a:spcAft>
                <a:spcPts val="0"/>
              </a:spcAft>
              <a:defRPr sz="1200">
                <a:solidFill>
                  <a:prstClr val="black">
                    <a:tint val="75000"/>
                  </a:prstClr>
                </a:solidFill>
                <a:latin typeface="+mn-lt"/>
                <a:cs typeface="+mn-cs"/>
              </a:defRPr>
            </a:lvl1pPr>
          </a:lstStyle>
          <a:p>
            <a:pPr>
              <a:defRPr/>
            </a:pPr>
            <a:fld id="{C4833E06-7287-4C80-85BB-E02E4C62FCC0}"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A1363563-D218-4C8D-B639-407D2A3CE3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90B4A93E-7BD2-4672-B325-1C34237001D8}"/>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0" eaLnBrk="1" hangingPunct="1">
              <a:defRPr sz="1200" smtClean="0">
                <a:solidFill>
                  <a:srgbClr val="898989"/>
                </a:solidFill>
                <a:latin typeface="Calibri" panose="020F0502020204030204" pitchFamily="34" charset="0"/>
                <a:cs typeface="Typograph" pitchFamily="2" charset="0"/>
              </a:defRPr>
            </a:lvl1pPr>
          </a:lstStyle>
          <a:p>
            <a:pPr>
              <a:defRPr/>
            </a:pPr>
            <a:fld id="{1C557F35-1734-4998-BEED-4B6DD0ADA639}" type="slidenum">
              <a:rPr lang="he-IL" altLang="en-IL"/>
              <a:pPr>
                <a:defRPr/>
              </a:pPr>
              <a:t>‹#›</a:t>
            </a:fld>
            <a:endParaRPr lang="he-IL" altLang="en-IL"/>
          </a:p>
        </p:txBody>
      </p:sp>
    </p:spTree>
    <p:extLst>
      <p:ext uri="{BB962C8B-B14F-4D97-AF65-F5344CB8AC3E}">
        <p14:creationId xmlns:p14="http://schemas.microsoft.com/office/powerpoint/2010/main" val="3045448104"/>
      </p:ext>
    </p:extLst>
  </p:cSld>
  <p:clrMap bg1="lt1" tx1="dk1" bg2="lt2" tx2="dk2" accent1="accent1" accent2="accent2" accent3="accent3" accent4="accent4" accent5="accent5" accent6="accent6" hlink="hlink" folHlink="folHlink"/>
  <p:sldLayoutIdLst>
    <p:sldLayoutId id="2147488794" r:id="rId1"/>
    <p:sldLayoutId id="2147488795" r:id="rId2"/>
    <p:sldLayoutId id="2147488796" r:id="rId3"/>
    <p:sldLayoutId id="2147488797" r:id="rId4"/>
    <p:sldLayoutId id="2147488798" r:id="rId5"/>
    <p:sldLayoutId id="2147488799" r:id="rId6"/>
    <p:sldLayoutId id="2147488800" r:id="rId7"/>
    <p:sldLayoutId id="2147488801" r:id="rId8"/>
    <p:sldLayoutId id="2147488802" r:id="rId9"/>
  </p:sldLayoutIdLst>
  <p:transition spd="med">
    <p:fade/>
  </p:transition>
  <p:hf hdr="0" ftr="0" dt="0"/>
  <p:txStyles>
    <p:titleStyle>
      <a:lvl1pPr algn="r" rtl="1" eaLnBrk="0" fontAlgn="base" hangingPunct="0">
        <a:lnSpc>
          <a:spcPct val="85000"/>
        </a:lnSpc>
        <a:spcBef>
          <a:spcPct val="0"/>
        </a:spcBef>
        <a:spcAft>
          <a:spcPct val="0"/>
        </a:spcAft>
        <a:defRPr sz="3000" b="1" kern="1200">
          <a:solidFill>
            <a:schemeClr val="tx2"/>
          </a:solidFill>
          <a:latin typeface="Arial" panose="020B0604020202020204" pitchFamily="34" charset="0"/>
          <a:ea typeface="+mj-ea"/>
          <a:cs typeface="Arial" panose="020B0604020202020204" pitchFamily="34" charset="0"/>
        </a:defRPr>
      </a:lvl1pPr>
      <a:lvl2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lnSpc>
          <a:spcPct val="85000"/>
        </a:lnSpc>
        <a:spcBef>
          <a:spcPts val="800"/>
        </a:spcBef>
        <a:spcAft>
          <a:spcPct val="0"/>
        </a:spcAft>
        <a:buClr>
          <a:schemeClr val="bg2"/>
        </a:buClr>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lnSpc>
          <a:spcPct val="85000"/>
        </a:lnSpc>
        <a:spcBef>
          <a:spcPts val="8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lnSpc>
          <a:spcPct val="85000"/>
        </a:lnSpc>
        <a:spcBef>
          <a:spcPts val="800"/>
        </a:spcBef>
        <a:spcAft>
          <a:spcPct val="0"/>
        </a:spcAft>
        <a:buClr>
          <a:schemeClr val="bg2"/>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lnSpc>
          <a:spcPct val="85000"/>
        </a:lnSpc>
        <a:spcBef>
          <a:spcPts val="8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lnSpc>
          <a:spcPct val="85000"/>
        </a:lnSpc>
        <a:spcBef>
          <a:spcPts val="800"/>
        </a:spcBef>
        <a:spcAft>
          <a:spcPct val="0"/>
        </a:spcAft>
        <a:buClr>
          <a:schemeClr val="bg2"/>
        </a:buClr>
        <a:buFont typeface="Wingdings" panose="05000000000000000000" pitchFamily="2"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5362" name="מציין מיקום של כותרת 1"/>
          <p:cNvSpPr>
            <a:spLocks noGrp="1"/>
          </p:cNvSpPr>
          <p:nvPr>
            <p:ph type="title"/>
          </p:nvPr>
        </p:nvSpPr>
        <p:spPr bwMode="auto">
          <a:xfrm>
            <a:off x="1258888" y="692150"/>
            <a:ext cx="7726362" cy="649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סגנון כותרת של תבנית בסיס</a:t>
            </a:r>
          </a:p>
        </p:txBody>
      </p:sp>
      <p:sp>
        <p:nvSpPr>
          <p:cNvPr id="15363" name="מציין מיקום טקסט 2"/>
          <p:cNvSpPr>
            <a:spLocks noGrp="1"/>
          </p:cNvSpPr>
          <p:nvPr>
            <p:ph type="body" idx="1"/>
          </p:nvPr>
        </p:nvSpPr>
        <p:spPr bwMode="auto">
          <a:xfrm>
            <a:off x="1258888" y="1341438"/>
            <a:ext cx="7726362"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Arial"/>
                <a:cs typeface="Arial"/>
              </a:defRPr>
            </a:lvl1pPr>
          </a:lstStyle>
          <a:p>
            <a:pPr>
              <a:defRPr/>
            </a:pPr>
            <a:fld id="{5E60AA08-C70A-49FE-A1D1-6FF450367B6A}" type="datetime8">
              <a:rPr lang="he-IL" smtClean="0"/>
              <a:t>11 פברואר 20</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Arial"/>
                <a:cs typeface="Arial"/>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prstClr val="black">
                    <a:tint val="75000"/>
                  </a:prstClr>
                </a:solidFill>
                <a:latin typeface="Arial"/>
                <a:cs typeface="Arial"/>
              </a:defRPr>
            </a:lvl1pPr>
          </a:lstStyle>
          <a:p>
            <a:pPr>
              <a:defRPr/>
            </a:pPr>
            <a:fld id="{F9FB16EA-B7CB-4034-A3C0-72D93FE03F83}" type="slidenum">
              <a:rPr lang="he-IL"/>
              <a:pPr>
                <a:defRPr/>
              </a:pPr>
              <a:t>‹#›</a:t>
            </a:fld>
            <a:endParaRPr lang="he-IL" dirty="0"/>
          </a:p>
        </p:txBody>
      </p:sp>
    </p:spTree>
    <p:extLst>
      <p:ext uri="{BB962C8B-B14F-4D97-AF65-F5344CB8AC3E}">
        <p14:creationId xmlns:p14="http://schemas.microsoft.com/office/powerpoint/2010/main" val="2746641629"/>
      </p:ext>
    </p:extLst>
  </p:cSld>
  <p:clrMap bg1="lt1" tx1="dk1" bg2="lt2" tx2="dk2" accent1="accent1" accent2="accent2" accent3="accent3" accent4="accent4" accent5="accent5" accent6="accent6" hlink="hlink" folHlink="folHlink"/>
  <p:sldLayoutIdLst>
    <p:sldLayoutId id="2147488834" r:id="rId1"/>
    <p:sldLayoutId id="2147488835" r:id="rId2"/>
    <p:sldLayoutId id="2147488836" r:id="rId3"/>
    <p:sldLayoutId id="2147488837" r:id="rId4"/>
    <p:sldLayoutId id="2147488838" r:id="rId5"/>
    <p:sldLayoutId id="2147488839" r:id="rId6"/>
    <p:sldLayoutId id="2147488840" r:id="rId7"/>
    <p:sldLayoutId id="2147488841" r:id="rId8"/>
    <p:sldLayoutId id="2147488842" r:id="rId9"/>
    <p:sldLayoutId id="2147488843" r:id="rId10"/>
    <p:sldLayoutId id="2147488844" r:id="rId11"/>
    <p:sldLayoutId id="2147488845" r:id="rId12"/>
    <p:sldLayoutId id="2147488846" r:id="rId13"/>
    <p:sldLayoutId id="2147488847" r:id="rId14"/>
    <p:sldLayoutId id="2147488848" r:id="rId15"/>
  </p:sldLayoutIdLst>
  <p:transition spd="med">
    <p:fade/>
  </p:transition>
  <p:hf hdr="0" ftr="0" dt="0"/>
  <p:txStyles>
    <p:titleStyle>
      <a:lvl1pPr algn="r" rtl="1" eaLnBrk="0" fontAlgn="base" hangingPunct="0">
        <a:lnSpc>
          <a:spcPct val="85000"/>
        </a:lnSpc>
        <a:spcBef>
          <a:spcPct val="0"/>
        </a:spcBef>
        <a:spcAft>
          <a:spcPct val="0"/>
        </a:spcAft>
        <a:defRPr sz="2400" b="1" kern="1200">
          <a:solidFill>
            <a:schemeClr val="tx2"/>
          </a:solidFill>
          <a:latin typeface="+mj-lt"/>
          <a:ea typeface="+mj-ea"/>
          <a:cs typeface="+mj-cs"/>
        </a:defRPr>
      </a:lvl1pPr>
      <a:lvl2pPr algn="r" rtl="1" eaLnBrk="0" fontAlgn="base" hangingPunct="0">
        <a:lnSpc>
          <a:spcPct val="85000"/>
        </a:lnSpc>
        <a:spcBef>
          <a:spcPct val="0"/>
        </a:spcBef>
        <a:spcAft>
          <a:spcPct val="0"/>
        </a:spcAft>
        <a:defRPr sz="24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24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24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2400" b="1">
          <a:solidFill>
            <a:schemeClr val="tx2"/>
          </a:solidFill>
          <a:latin typeface="Arial" pitchFamily="34" charset="0"/>
          <a:cs typeface="Arial" pitchFamily="34" charset="0"/>
        </a:defRPr>
      </a:lvl5pPr>
      <a:lvl6pPr marL="457200" algn="r" rtl="1" fontAlgn="base">
        <a:lnSpc>
          <a:spcPct val="85000"/>
        </a:lnSpc>
        <a:spcBef>
          <a:spcPct val="0"/>
        </a:spcBef>
        <a:spcAft>
          <a:spcPct val="0"/>
        </a:spcAft>
        <a:defRPr sz="2400" b="1">
          <a:solidFill>
            <a:schemeClr val="tx2"/>
          </a:solidFill>
          <a:latin typeface="Arial" pitchFamily="34" charset="0"/>
          <a:cs typeface="Arial" pitchFamily="34" charset="0"/>
        </a:defRPr>
      </a:lvl6pPr>
      <a:lvl7pPr marL="914400" algn="r" rtl="1" fontAlgn="base">
        <a:lnSpc>
          <a:spcPct val="85000"/>
        </a:lnSpc>
        <a:spcBef>
          <a:spcPct val="0"/>
        </a:spcBef>
        <a:spcAft>
          <a:spcPct val="0"/>
        </a:spcAft>
        <a:defRPr sz="2400" b="1">
          <a:solidFill>
            <a:schemeClr val="tx2"/>
          </a:solidFill>
          <a:latin typeface="Arial" pitchFamily="34" charset="0"/>
          <a:cs typeface="Arial" pitchFamily="34" charset="0"/>
        </a:defRPr>
      </a:lvl7pPr>
      <a:lvl8pPr marL="1371600" algn="r" rtl="1" fontAlgn="base">
        <a:lnSpc>
          <a:spcPct val="85000"/>
        </a:lnSpc>
        <a:spcBef>
          <a:spcPct val="0"/>
        </a:spcBef>
        <a:spcAft>
          <a:spcPct val="0"/>
        </a:spcAft>
        <a:defRPr sz="2400" b="1">
          <a:solidFill>
            <a:schemeClr val="tx2"/>
          </a:solidFill>
          <a:latin typeface="Arial" pitchFamily="34" charset="0"/>
          <a:cs typeface="Arial" pitchFamily="34" charset="0"/>
        </a:defRPr>
      </a:lvl8pPr>
      <a:lvl9pPr marL="1828800" algn="r" rtl="1" fontAlgn="base">
        <a:lnSpc>
          <a:spcPct val="85000"/>
        </a:lnSpc>
        <a:spcBef>
          <a:spcPct val="0"/>
        </a:spcBef>
        <a:spcAft>
          <a:spcPct val="0"/>
        </a:spcAft>
        <a:defRPr sz="2400" b="1">
          <a:solidFill>
            <a:schemeClr val="tx2"/>
          </a:solidFill>
          <a:latin typeface="Arial" pitchFamily="34" charset="0"/>
          <a:cs typeface="Arial" pitchFamily="34" charset="0"/>
        </a:defRPr>
      </a:lvl9pPr>
    </p:titleStyle>
    <p:bodyStyle>
      <a:lvl1pPr marL="227013" indent="-227013" algn="r" rtl="1" eaLnBrk="0" fontAlgn="base" hangingPunct="0">
        <a:spcBef>
          <a:spcPts val="550"/>
        </a:spcBef>
        <a:spcAft>
          <a:spcPct val="0"/>
        </a:spcAft>
        <a:buClr>
          <a:schemeClr val="bg2"/>
        </a:buClr>
        <a:buFont typeface="Wingdings" pitchFamily="2" charset="2"/>
        <a:buChar char="§"/>
        <a:defRPr sz="1600" kern="1200">
          <a:solidFill>
            <a:schemeClr val="tx1"/>
          </a:solidFill>
          <a:latin typeface="+mn-lt"/>
          <a:ea typeface="+mn-ea"/>
          <a:cs typeface="+mn-cs"/>
        </a:defRPr>
      </a:lvl1pPr>
      <a:lvl2pPr marL="569913" indent="-225425" algn="r" rtl="1" eaLnBrk="0" fontAlgn="base" hangingPunct="0">
        <a:spcBef>
          <a:spcPts val="550"/>
        </a:spcBef>
        <a:spcAft>
          <a:spcPct val="0"/>
        </a:spcAft>
        <a:buClr>
          <a:schemeClr val="bg2"/>
        </a:buClr>
        <a:buFont typeface="Wingdings" pitchFamily="2" charset="2"/>
        <a:buChar char="§"/>
        <a:defRPr sz="1600" kern="1200">
          <a:solidFill>
            <a:schemeClr val="tx1"/>
          </a:solidFill>
          <a:latin typeface="+mn-lt"/>
          <a:ea typeface="+mn-ea"/>
          <a:cs typeface="+mn-cs"/>
        </a:defRPr>
      </a:lvl2pPr>
      <a:lvl3pPr marL="1143000" indent="-228600" algn="r" rtl="1" eaLnBrk="0" fontAlgn="base" hangingPunct="0">
        <a:spcBef>
          <a:spcPts val="550"/>
        </a:spcBef>
        <a:spcAft>
          <a:spcPct val="0"/>
        </a:spcAft>
        <a:buClr>
          <a:schemeClr val="bg2"/>
        </a:buClr>
        <a:buFont typeface="Wingdings" pitchFamily="2" charset="2"/>
        <a:buChar char="§"/>
        <a:defRPr sz="1400" kern="1200">
          <a:solidFill>
            <a:schemeClr val="tx1"/>
          </a:solidFill>
          <a:latin typeface="+mn-lt"/>
          <a:ea typeface="+mn-ea"/>
          <a:cs typeface="+mn-cs"/>
        </a:defRPr>
      </a:lvl3pPr>
      <a:lvl4pPr marL="1600200" indent="-228600" algn="r" rtl="1" eaLnBrk="0" fontAlgn="base" hangingPunct="0">
        <a:spcBef>
          <a:spcPts val="550"/>
        </a:spcBef>
        <a:spcAft>
          <a:spcPct val="0"/>
        </a:spcAft>
        <a:buClr>
          <a:schemeClr val="bg2"/>
        </a:buClr>
        <a:buFont typeface="Wingdings" pitchFamily="2" charset="2"/>
        <a:buChar char="§"/>
        <a:defRPr sz="1200" kern="1200">
          <a:solidFill>
            <a:schemeClr val="tx1"/>
          </a:solidFill>
          <a:latin typeface="+mn-lt"/>
          <a:ea typeface="+mn-ea"/>
          <a:cs typeface="+mn-cs"/>
        </a:defRPr>
      </a:lvl4pPr>
      <a:lvl5pPr marL="2057400" indent="-228600" algn="r" rtl="1" eaLnBrk="0" fontAlgn="base" hangingPunct="0">
        <a:spcBef>
          <a:spcPts val="550"/>
        </a:spcBef>
        <a:spcAft>
          <a:spcPct val="0"/>
        </a:spcAft>
        <a:buClr>
          <a:schemeClr val="bg2"/>
        </a:buClr>
        <a:buFont typeface="Wingdings" pitchFamily="2" charset="2"/>
        <a:buChar char="§"/>
        <a:defRPr sz="12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1266" name="מציין מיקום של כותרת 1">
            <a:extLst>
              <a:ext uri="{FF2B5EF4-FFF2-40B4-BE49-F238E27FC236}">
                <a16:creationId xmlns:a16="http://schemas.microsoft.com/office/drawing/2014/main" id="{EF85E02C-3F2F-4E56-A811-46DA03F5DCDD}"/>
              </a:ext>
            </a:extLst>
          </p:cNvPr>
          <p:cNvSpPr>
            <a:spLocks noGrp="1"/>
          </p:cNvSpPr>
          <p:nvPr>
            <p:ph type="title"/>
          </p:nvPr>
        </p:nvSpPr>
        <p:spPr bwMode="auto">
          <a:xfrm>
            <a:off x="1258888" y="692150"/>
            <a:ext cx="77263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IL"/>
              <a:t>לחץ כדי לערוך סגנון כותרת של תבנית בסיס</a:t>
            </a:r>
          </a:p>
        </p:txBody>
      </p:sp>
      <p:sp>
        <p:nvSpPr>
          <p:cNvPr id="11267" name="מציין מיקום טקסט 2">
            <a:extLst>
              <a:ext uri="{FF2B5EF4-FFF2-40B4-BE49-F238E27FC236}">
                <a16:creationId xmlns:a16="http://schemas.microsoft.com/office/drawing/2014/main" id="{41957AA0-4968-4964-8E33-1E547EE00288}"/>
              </a:ext>
            </a:extLst>
          </p:cNvPr>
          <p:cNvSpPr>
            <a:spLocks noGrp="1"/>
          </p:cNvSpPr>
          <p:nvPr>
            <p:ph type="body" idx="1"/>
          </p:nvPr>
        </p:nvSpPr>
        <p:spPr bwMode="auto">
          <a:xfrm>
            <a:off x="1258888" y="1341438"/>
            <a:ext cx="77263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IL"/>
              <a:t>לחץ כדי לערוך סגנונות טקסט של תבנית בסיס</a:t>
            </a:r>
          </a:p>
          <a:p>
            <a:pPr lvl="1"/>
            <a:r>
              <a:rPr lang="he-IL" altLang="en-IL"/>
              <a:t>רמה שנייה</a:t>
            </a:r>
          </a:p>
          <a:p>
            <a:pPr lvl="2"/>
            <a:r>
              <a:rPr lang="he-IL" altLang="en-IL"/>
              <a:t>רמה שלישית</a:t>
            </a:r>
          </a:p>
          <a:p>
            <a:pPr lvl="3"/>
            <a:r>
              <a:rPr lang="he-IL" altLang="en-IL"/>
              <a:t>רמה רביעית</a:t>
            </a:r>
          </a:p>
          <a:p>
            <a:pPr lvl="4"/>
            <a:r>
              <a:rPr lang="he-IL" altLang="en-IL"/>
              <a:t>רמה חמישית</a:t>
            </a:r>
          </a:p>
        </p:txBody>
      </p:sp>
      <p:sp>
        <p:nvSpPr>
          <p:cNvPr id="4" name="מציין מיקום של תאריך 3">
            <a:extLst>
              <a:ext uri="{FF2B5EF4-FFF2-40B4-BE49-F238E27FC236}">
                <a16:creationId xmlns:a16="http://schemas.microsoft.com/office/drawing/2014/main" id="{876AE80B-C6A4-49D6-933C-DF799D21DAD6}"/>
              </a:ext>
            </a:extLst>
          </p:cNvPr>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BD6D902-F430-49AC-99AF-0A39C0C1D3CF}" type="datetime8">
              <a:rPr lang="he-IL" smtClean="0"/>
              <a:t>11 פברואר 20</a:t>
            </a:fld>
            <a:endParaRPr lang="he-IL"/>
          </a:p>
        </p:txBody>
      </p:sp>
      <p:sp>
        <p:nvSpPr>
          <p:cNvPr id="5" name="מציין מיקום של כותרת תחתונה 4">
            <a:extLst>
              <a:ext uri="{FF2B5EF4-FFF2-40B4-BE49-F238E27FC236}">
                <a16:creationId xmlns:a16="http://schemas.microsoft.com/office/drawing/2014/main" id="{8E9E056E-A24E-44C1-AD05-1521453E2F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1CBECF1E-692E-4268-A646-C3BE5E468F5C}"/>
              </a:ext>
            </a:extLst>
          </p:cNvPr>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cs typeface="Typograph" pitchFamily="2" charset="0"/>
              </a:defRPr>
            </a:lvl1pPr>
          </a:lstStyle>
          <a:p>
            <a:fld id="{07F9A03C-117A-4D78-BC93-141FBCF431C2}" type="slidenum">
              <a:rPr lang="he-IL" altLang="en-IL"/>
              <a:pPr/>
              <a:t>‹#›</a:t>
            </a:fld>
            <a:endParaRPr lang="he-IL" altLang="en-IL"/>
          </a:p>
        </p:txBody>
      </p:sp>
    </p:spTree>
    <p:extLst>
      <p:ext uri="{BB962C8B-B14F-4D97-AF65-F5344CB8AC3E}">
        <p14:creationId xmlns:p14="http://schemas.microsoft.com/office/powerpoint/2010/main" val="648299666"/>
      </p:ext>
    </p:extLst>
  </p:cSld>
  <p:clrMap bg1="lt1" tx1="dk1" bg2="lt2" tx2="dk2" accent1="accent1" accent2="accent2" accent3="accent3" accent4="accent4" accent5="accent5" accent6="accent6" hlink="hlink" folHlink="folHlink"/>
  <p:sldLayoutIdLst>
    <p:sldLayoutId id="2147488850" r:id="rId1"/>
    <p:sldLayoutId id="2147488851" r:id="rId2"/>
    <p:sldLayoutId id="2147488852" r:id="rId3"/>
    <p:sldLayoutId id="2147488853" r:id="rId4"/>
    <p:sldLayoutId id="2147488854" r:id="rId5"/>
    <p:sldLayoutId id="2147488855" r:id="rId6"/>
    <p:sldLayoutId id="2147488856" r:id="rId7"/>
    <p:sldLayoutId id="2147488857" r:id="rId8"/>
    <p:sldLayoutId id="2147488858" r:id="rId9"/>
    <p:sldLayoutId id="2147488859" r:id="rId10"/>
    <p:sldLayoutId id="2147488860" r:id="rId11"/>
    <p:sldLayoutId id="2147488861" r:id="rId12"/>
    <p:sldLayoutId id="2147488862" r:id="rId13"/>
    <p:sldLayoutId id="2147488863" r:id="rId14"/>
  </p:sldLayoutIdLst>
  <p:transition spd="med">
    <p:fade/>
  </p:transition>
  <p:hf hdr="0" ftr="0" dt="0"/>
  <p:txStyles>
    <p:titleStyle>
      <a:lvl1pPr algn="r" rtl="1" eaLnBrk="0" fontAlgn="base" hangingPunct="0">
        <a:lnSpc>
          <a:spcPct val="85000"/>
        </a:lnSpc>
        <a:spcBef>
          <a:spcPct val="0"/>
        </a:spcBef>
        <a:spcAft>
          <a:spcPct val="0"/>
        </a:spcAft>
        <a:defRPr sz="3200" kern="1200">
          <a:solidFill>
            <a:schemeClr val="tx2"/>
          </a:solidFill>
          <a:latin typeface="+mj-lt"/>
          <a:ea typeface="+mj-ea"/>
          <a:cs typeface="TypographBlack" pitchFamily="2" charset="-79"/>
        </a:defRPr>
      </a:lvl1pPr>
      <a:lvl2pPr algn="r" rtl="1" eaLnBrk="0" fontAlgn="base" hangingPunct="0">
        <a:lnSpc>
          <a:spcPct val="85000"/>
        </a:lnSpc>
        <a:spcBef>
          <a:spcPct val="0"/>
        </a:spcBef>
        <a:spcAft>
          <a:spcPct val="0"/>
        </a:spcAft>
        <a:defRPr sz="3200">
          <a:solidFill>
            <a:schemeClr val="tx2"/>
          </a:solidFill>
          <a:latin typeface="Calibri" pitchFamily="34" charset="0"/>
          <a:cs typeface="TypographBlack" pitchFamily="2" charset="-79"/>
        </a:defRPr>
      </a:lvl2pPr>
      <a:lvl3pPr algn="r" rtl="1" eaLnBrk="0" fontAlgn="base" hangingPunct="0">
        <a:lnSpc>
          <a:spcPct val="85000"/>
        </a:lnSpc>
        <a:spcBef>
          <a:spcPct val="0"/>
        </a:spcBef>
        <a:spcAft>
          <a:spcPct val="0"/>
        </a:spcAft>
        <a:defRPr sz="3200">
          <a:solidFill>
            <a:schemeClr val="tx2"/>
          </a:solidFill>
          <a:latin typeface="Calibri" pitchFamily="34" charset="0"/>
          <a:cs typeface="TypographBlack" pitchFamily="2" charset="-79"/>
        </a:defRPr>
      </a:lvl3pPr>
      <a:lvl4pPr algn="r" rtl="1" eaLnBrk="0" fontAlgn="base" hangingPunct="0">
        <a:lnSpc>
          <a:spcPct val="85000"/>
        </a:lnSpc>
        <a:spcBef>
          <a:spcPct val="0"/>
        </a:spcBef>
        <a:spcAft>
          <a:spcPct val="0"/>
        </a:spcAft>
        <a:defRPr sz="3200">
          <a:solidFill>
            <a:schemeClr val="tx2"/>
          </a:solidFill>
          <a:latin typeface="Calibri" pitchFamily="34" charset="0"/>
          <a:cs typeface="TypographBlack" pitchFamily="2" charset="-79"/>
        </a:defRPr>
      </a:lvl4pPr>
      <a:lvl5pPr algn="r" rtl="1" eaLnBrk="0" fontAlgn="base" hangingPunct="0">
        <a:lnSpc>
          <a:spcPct val="85000"/>
        </a:lnSpc>
        <a:spcBef>
          <a:spcPct val="0"/>
        </a:spcBef>
        <a:spcAft>
          <a:spcPct val="0"/>
        </a:spcAft>
        <a:defRPr sz="3200">
          <a:solidFill>
            <a:schemeClr val="tx2"/>
          </a:solidFill>
          <a:latin typeface="Calibri" pitchFamily="34" charset="0"/>
          <a:cs typeface="TypographBlack" pitchFamily="2" charset="-79"/>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spcBef>
          <a:spcPct val="20000"/>
        </a:spcBef>
        <a:spcAft>
          <a:spcPct val="0"/>
        </a:spcAft>
        <a:buClr>
          <a:schemeClr val="bg2"/>
        </a:buClr>
        <a:buFont typeface="Wingdings" panose="05000000000000000000" pitchFamily="2" charset="2"/>
        <a:buChar char="§"/>
        <a:defRPr sz="2400" kern="1200">
          <a:solidFill>
            <a:schemeClr val="tx1"/>
          </a:solidFill>
          <a:latin typeface="+mn-lt"/>
          <a:ea typeface="+mn-ea"/>
          <a:cs typeface="+mn-cs"/>
        </a:defRPr>
      </a:lvl1pPr>
      <a:lvl2pPr marL="742950" indent="-285750" algn="r" rtl="1" eaLnBrk="0" fontAlgn="base" hangingPunct="0">
        <a:spcBef>
          <a:spcPct val="20000"/>
        </a:spcBef>
        <a:spcAft>
          <a:spcPct val="0"/>
        </a:spcAft>
        <a:buClr>
          <a:schemeClr val="bg2"/>
        </a:buClr>
        <a:buFont typeface="Wingdings" panose="05000000000000000000" pitchFamily="2" charset="2"/>
        <a:buChar char="§"/>
        <a:defRPr sz="2200" kern="1200">
          <a:solidFill>
            <a:schemeClr val="tx1"/>
          </a:solidFill>
          <a:latin typeface="+mn-lt"/>
          <a:ea typeface="+mn-ea"/>
          <a:cs typeface="+mn-cs"/>
        </a:defRPr>
      </a:lvl2pPr>
      <a:lvl3pPr marL="1143000" indent="-228600" algn="r" rtl="1"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3pPr>
      <a:lvl4pPr marL="16002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r" rtl="1"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958850" y="774700"/>
            <a:ext cx="7726363" cy="649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en-US"/>
              <a:t>לחץ כדי לערוך סגנון כותרת של תבנית בסיס</a:t>
            </a:r>
          </a:p>
        </p:txBody>
      </p:sp>
      <p:sp>
        <p:nvSpPr>
          <p:cNvPr id="1027" name="מציין מיקום טקסט 2"/>
          <p:cNvSpPr>
            <a:spLocks noGrp="1"/>
          </p:cNvSpPr>
          <p:nvPr>
            <p:ph type="body" idx="1"/>
          </p:nvPr>
        </p:nvSpPr>
        <p:spPr bwMode="auto">
          <a:xfrm>
            <a:off x="958850" y="1423988"/>
            <a:ext cx="772636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altLang="en-US"/>
              <a:t>לחץ כדי לערוך סגנונות טקסט של תבנית בסיס</a:t>
            </a:r>
          </a:p>
          <a:p>
            <a:pPr lvl="1"/>
            <a:r>
              <a:rPr lang="he-IL" altLang="en-US"/>
              <a:t>רמה שנייה</a:t>
            </a:r>
          </a:p>
          <a:p>
            <a:pPr lvl="2"/>
            <a:r>
              <a:rPr lang="he-IL" altLang="en-US"/>
              <a:t>רמה שלישית</a:t>
            </a:r>
          </a:p>
          <a:p>
            <a:pPr lvl="3"/>
            <a:r>
              <a:rPr lang="he-IL" altLang="en-US"/>
              <a:t>רמה רביעית</a:t>
            </a:r>
          </a:p>
          <a:p>
            <a:pPr lvl="4"/>
            <a:r>
              <a:rPr lang="he-IL" altLang="en-US"/>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D249FBAD-7BAB-4C5D-AF2F-95640DB60499}" type="datetimeFigureOut">
              <a:rPr lang="he-IL"/>
              <a:pPr>
                <a:defRPr/>
              </a:pPr>
              <a:t>ט"ז/שבט/תש"פ</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0"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0" fontAlgn="auto">
              <a:spcBef>
                <a:spcPts val="0"/>
              </a:spcBef>
              <a:spcAft>
                <a:spcPts val="0"/>
              </a:spcAft>
              <a:defRPr sz="1200">
                <a:solidFill>
                  <a:srgbClr val="898989"/>
                </a:solidFill>
                <a:latin typeface="Calibri" pitchFamily="34" charset="0"/>
                <a:cs typeface="Typograph" pitchFamily="2" charset="-79"/>
              </a:defRPr>
            </a:lvl1pPr>
          </a:lstStyle>
          <a:p>
            <a:pPr>
              <a:defRPr/>
            </a:pPr>
            <a:fld id="{F91FD576-2B86-4749-A810-E6CF353F2A71}" type="slidenum">
              <a:rPr lang="he-IL"/>
              <a:pPr>
                <a:defRPr/>
              </a:pPr>
              <a:t>‹#›</a:t>
            </a:fld>
            <a:endParaRPr lang="he-IL"/>
          </a:p>
        </p:txBody>
      </p:sp>
    </p:spTree>
    <p:extLst>
      <p:ext uri="{BB962C8B-B14F-4D97-AF65-F5344CB8AC3E}">
        <p14:creationId xmlns:p14="http://schemas.microsoft.com/office/powerpoint/2010/main" val="2616130192"/>
      </p:ext>
    </p:extLst>
  </p:cSld>
  <p:clrMap bg1="lt1" tx1="dk1" bg2="lt2" tx2="dk2" accent1="accent1" accent2="accent2" accent3="accent3" accent4="accent4" accent5="accent5" accent6="accent6" hlink="hlink" folHlink="folHlink"/>
  <p:sldLayoutIdLst>
    <p:sldLayoutId id="2147488880" r:id="rId1"/>
    <p:sldLayoutId id="2147488881" r:id="rId2"/>
    <p:sldLayoutId id="2147488882" r:id="rId3"/>
    <p:sldLayoutId id="2147488883" r:id="rId4"/>
    <p:sldLayoutId id="2147488884" r:id="rId5"/>
  </p:sldLayoutIdLst>
  <p:transition spd="med">
    <p:fade/>
  </p:transition>
  <p:txStyles>
    <p:titleStyle>
      <a:lvl1pPr algn="r" rtl="1" eaLnBrk="0" fontAlgn="base" hangingPunct="0">
        <a:lnSpc>
          <a:spcPct val="85000"/>
        </a:lnSpc>
        <a:spcBef>
          <a:spcPct val="0"/>
        </a:spcBef>
        <a:spcAft>
          <a:spcPct val="0"/>
        </a:spcAft>
        <a:defRPr sz="3000" b="1" kern="1200">
          <a:solidFill>
            <a:schemeClr val="tx2"/>
          </a:solidFill>
          <a:latin typeface="Arial" panose="020B0604020202020204" pitchFamily="34" charset="0"/>
          <a:ea typeface="+mj-ea"/>
          <a:cs typeface="Arial" panose="020B0604020202020204" pitchFamily="34" charset="0"/>
        </a:defRPr>
      </a:lvl1pPr>
      <a:lvl2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2pPr>
      <a:lvl3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3pPr>
      <a:lvl4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4pPr>
      <a:lvl5pPr algn="r" rtl="1" eaLnBrk="0" fontAlgn="base" hangingPunct="0">
        <a:lnSpc>
          <a:spcPct val="85000"/>
        </a:lnSpc>
        <a:spcBef>
          <a:spcPct val="0"/>
        </a:spcBef>
        <a:spcAft>
          <a:spcPct val="0"/>
        </a:spcAft>
        <a:defRPr sz="3000" b="1">
          <a:solidFill>
            <a:schemeClr val="tx2"/>
          </a:solidFill>
          <a:latin typeface="Arial" pitchFamily="34" charset="0"/>
          <a:cs typeface="Arial" pitchFamily="34" charset="0"/>
        </a:defRPr>
      </a:lvl5pPr>
      <a:lvl6pPr marL="4572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6pPr>
      <a:lvl7pPr marL="9144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7pPr>
      <a:lvl8pPr marL="13716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8pPr>
      <a:lvl9pPr marL="1828800" algn="r" rtl="1" eaLnBrk="1" fontAlgn="base" hangingPunct="1">
        <a:lnSpc>
          <a:spcPct val="85000"/>
        </a:lnSpc>
        <a:spcBef>
          <a:spcPct val="0"/>
        </a:spcBef>
        <a:spcAft>
          <a:spcPct val="0"/>
        </a:spcAft>
        <a:defRPr sz="3200">
          <a:solidFill>
            <a:schemeClr val="tx2"/>
          </a:solidFill>
          <a:latin typeface="Calibri" pitchFamily="34" charset="0"/>
          <a:cs typeface="Tipograf2Black" pitchFamily="2" charset="-79"/>
        </a:defRPr>
      </a:lvl9pPr>
    </p:titleStyle>
    <p:bodyStyle>
      <a:lvl1pPr marL="342900" indent="-342900" algn="r" rtl="1" eaLnBrk="0" fontAlgn="base" hangingPunct="0">
        <a:lnSpc>
          <a:spcPct val="85000"/>
        </a:lnSpc>
        <a:spcBef>
          <a:spcPts val="800"/>
        </a:spcBef>
        <a:spcAft>
          <a:spcPct val="0"/>
        </a:spcAft>
        <a:buClr>
          <a:schemeClr val="bg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r" rtl="1" eaLnBrk="0" fontAlgn="base" hangingPunct="0">
        <a:lnSpc>
          <a:spcPct val="85000"/>
        </a:lnSpc>
        <a:spcBef>
          <a:spcPts val="800"/>
        </a:spcBef>
        <a:spcAft>
          <a:spcPct val="0"/>
        </a:spcAft>
        <a:buClr>
          <a:schemeClr val="bg2"/>
        </a:buClr>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r" rtl="1" eaLnBrk="0" fontAlgn="base" hangingPunct="0">
        <a:lnSpc>
          <a:spcPct val="85000"/>
        </a:lnSpc>
        <a:spcBef>
          <a:spcPts val="800"/>
        </a:spcBef>
        <a:spcAft>
          <a:spcPct val="0"/>
        </a:spcAft>
        <a:buClr>
          <a:schemeClr val="bg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r" rtl="1" eaLnBrk="0" fontAlgn="base" hangingPunct="0">
        <a:lnSpc>
          <a:spcPct val="85000"/>
        </a:lnSpc>
        <a:spcBef>
          <a:spcPts val="800"/>
        </a:spcBef>
        <a:spcAft>
          <a:spcPct val="0"/>
        </a:spcAft>
        <a:buClr>
          <a:schemeClr val="bg2"/>
        </a:buClr>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r" rtl="1" eaLnBrk="0" fontAlgn="base" hangingPunct="0">
        <a:lnSpc>
          <a:spcPct val="85000"/>
        </a:lnSpc>
        <a:spcBef>
          <a:spcPts val="800"/>
        </a:spcBef>
        <a:spcAft>
          <a:spcPct val="0"/>
        </a:spcAft>
        <a:buClr>
          <a:schemeClr val="bg2"/>
        </a:buClr>
        <a:buFont typeface="Wingdings" pitchFamily="2"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orit.kremer@goldfar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BE08F-389C-498E-8289-1F17F457D279}"/>
              </a:ext>
            </a:extLst>
          </p:cNvPr>
          <p:cNvSpPr>
            <a:spLocks noGrp="1"/>
          </p:cNvSpPr>
          <p:nvPr>
            <p:ph type="sldNum" sz="quarter" idx="12"/>
          </p:nvPr>
        </p:nvSpPr>
        <p:spPr/>
        <p:txBody>
          <a:bodyPr/>
          <a:lstStyle/>
          <a:p>
            <a:pPr>
              <a:defRPr/>
            </a:pPr>
            <a:endParaRPr lang="he-IL" altLang="en-IL" dirty="0"/>
          </a:p>
        </p:txBody>
      </p:sp>
      <p:sp>
        <p:nvSpPr>
          <p:cNvPr id="4" name="Title 3">
            <a:extLst>
              <a:ext uri="{FF2B5EF4-FFF2-40B4-BE49-F238E27FC236}">
                <a16:creationId xmlns:a16="http://schemas.microsoft.com/office/drawing/2014/main" id="{D55AAB2A-4630-4CCE-AE37-5FE80506AE7A}"/>
              </a:ext>
            </a:extLst>
          </p:cNvPr>
          <p:cNvSpPr>
            <a:spLocks noGrp="1"/>
          </p:cNvSpPr>
          <p:nvPr>
            <p:ph type="ctrTitle"/>
          </p:nvPr>
        </p:nvSpPr>
        <p:spPr>
          <a:xfrm>
            <a:off x="3923928" y="2130425"/>
            <a:ext cx="4944891" cy="2954759"/>
          </a:xfrm>
        </p:spPr>
        <p:txBody>
          <a:bodyPr/>
          <a:lstStyle/>
          <a:p>
            <a:pPr algn="ctr"/>
            <a:r>
              <a:rPr lang="he-IL" sz="4500" dirty="0">
                <a:latin typeface="David" pitchFamily="34" charset="-79"/>
              </a:rPr>
              <a:t>החקיקה הפיננסית החדשה</a:t>
            </a:r>
            <a:br>
              <a:rPr lang="he-IL" sz="4500" dirty="0">
                <a:latin typeface="David" pitchFamily="34" charset="-79"/>
              </a:rPr>
            </a:br>
            <a:br>
              <a:rPr lang="he-IL" sz="4500" dirty="0">
                <a:latin typeface="David" pitchFamily="34" charset="-79"/>
              </a:rPr>
            </a:br>
            <a:r>
              <a:rPr lang="he-IL" sz="2800" dirty="0">
                <a:solidFill>
                  <a:schemeClr val="accent4"/>
                </a:solidFill>
                <a:latin typeface="David" pitchFamily="34" charset="-79"/>
              </a:rPr>
              <a:t>עו"ד אורית קרמר, שותפה במחלקת חברות, מימון ותשתיות, גולדפרב </a:t>
            </a:r>
            <a:r>
              <a:rPr lang="he-IL" sz="2800" dirty="0" err="1">
                <a:solidFill>
                  <a:schemeClr val="accent4"/>
                </a:solidFill>
                <a:latin typeface="David" pitchFamily="34" charset="-79"/>
              </a:rPr>
              <a:t>זליגמן</a:t>
            </a:r>
            <a:br>
              <a:rPr lang="he-IL" sz="4500" dirty="0">
                <a:latin typeface="David" pitchFamily="34" charset="-79"/>
              </a:rPr>
            </a:br>
            <a:br>
              <a:rPr lang="he-IL" sz="1200" dirty="0">
                <a:latin typeface="David" pitchFamily="34" charset="-79"/>
              </a:rPr>
            </a:br>
            <a:br>
              <a:rPr lang="he-IL" sz="1200" dirty="0">
                <a:latin typeface="David" pitchFamily="34" charset="-79"/>
              </a:rPr>
            </a:br>
            <a:r>
              <a:rPr lang="he-IL" sz="2200" dirty="0">
                <a:latin typeface="David" pitchFamily="34" charset="-79"/>
              </a:rPr>
              <a:t>פברואר 2020</a:t>
            </a:r>
            <a:br>
              <a:rPr lang="he-IL" sz="1800" dirty="0">
                <a:latin typeface="David" pitchFamily="34" charset="-79"/>
              </a:rPr>
            </a:br>
            <a:endParaRPr lang="he-IL"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14A5A3-5A02-4FF6-AAC9-49766B2E746A}"/>
              </a:ext>
            </a:extLst>
          </p:cNvPr>
          <p:cNvSpPr>
            <a:spLocks noGrp="1"/>
          </p:cNvSpPr>
          <p:nvPr>
            <p:ph type="sldNum" sz="quarter" idx="12"/>
          </p:nvPr>
        </p:nvSpPr>
        <p:spPr/>
        <p:txBody>
          <a:bodyPr/>
          <a:lstStyle/>
          <a:p>
            <a:pPr>
              <a:defRPr/>
            </a:pPr>
            <a:fld id="{9675C26E-0F2A-4646-A2FD-8914AB3156C1}" type="slidenum">
              <a:rPr lang="he-IL" altLang="he-IL" smtClean="0"/>
              <a:pPr>
                <a:defRPr/>
              </a:pPr>
              <a:t>2</a:t>
            </a:fld>
            <a:endParaRPr lang="en-US" altLang="he-IL"/>
          </a:p>
        </p:txBody>
      </p:sp>
      <p:sp>
        <p:nvSpPr>
          <p:cNvPr id="4" name="Content Placeholder 3">
            <a:extLst>
              <a:ext uri="{FF2B5EF4-FFF2-40B4-BE49-F238E27FC236}">
                <a16:creationId xmlns:a16="http://schemas.microsoft.com/office/drawing/2014/main" id="{A5071657-65CF-49FA-831B-BCA42FCBE942}"/>
              </a:ext>
            </a:extLst>
          </p:cNvPr>
          <p:cNvSpPr>
            <a:spLocks noGrp="1"/>
          </p:cNvSpPr>
          <p:nvPr>
            <p:ph idx="1"/>
          </p:nvPr>
        </p:nvSpPr>
        <p:spPr>
          <a:xfrm>
            <a:off x="2843808" y="1341438"/>
            <a:ext cx="6141442" cy="5183906"/>
          </a:xfrm>
        </p:spPr>
        <p:txBody>
          <a:bodyPr/>
          <a:lstStyle/>
          <a:p>
            <a:r>
              <a:rPr lang="he-IL" sz="1900" dirty="0">
                <a:latin typeface="Arial" panose="020B0604020202020204" pitchFamily="34" charset="0"/>
              </a:rPr>
              <a:t>"חוק שטרום" - חוק להגברת התחרות ולצמצום הריכוזיות בשוק הבנקאות בישראל (תיקוני חקיקה), תשע"ז-2017</a:t>
            </a:r>
          </a:p>
          <a:p>
            <a:endParaRPr lang="en-US" sz="1900" dirty="0">
              <a:latin typeface="Arial" panose="020B0604020202020204" pitchFamily="34" charset="0"/>
            </a:endParaRPr>
          </a:p>
          <a:p>
            <a:r>
              <a:rPr lang="he-IL" sz="1900" dirty="0">
                <a:latin typeface="Arial" panose="020B0604020202020204" pitchFamily="34" charset="0"/>
              </a:rPr>
              <a:t>"חוק המוסדרים"</a:t>
            </a:r>
            <a:r>
              <a:rPr lang="en-US" sz="1900" dirty="0">
                <a:latin typeface="Arial" panose="020B0604020202020204" pitchFamily="34" charset="0"/>
              </a:rPr>
              <a:t> - </a:t>
            </a:r>
            <a:r>
              <a:rPr lang="he-IL" sz="1900" dirty="0">
                <a:latin typeface="Arial" panose="020B0604020202020204" pitchFamily="34" charset="0"/>
              </a:rPr>
              <a:t>חוק הפיקוח על שירותים פיננסיים (שירותים פיננסיים מוסדרים), תשע"ו-2016</a:t>
            </a:r>
          </a:p>
          <a:p>
            <a:pPr marL="0" indent="0">
              <a:buNone/>
            </a:pPr>
            <a:endParaRPr lang="he-IL" sz="1900" dirty="0">
              <a:latin typeface="Arial" panose="020B0604020202020204" pitchFamily="34" charset="0"/>
            </a:endParaRPr>
          </a:p>
          <a:p>
            <a:r>
              <a:rPr lang="he-IL" sz="1900" dirty="0">
                <a:latin typeface="Arial" panose="020B0604020202020204" pitchFamily="34" charset="0"/>
              </a:rPr>
              <a:t>חוק אשראי הוגן, תשנ"ג-1993</a:t>
            </a:r>
          </a:p>
          <a:p>
            <a:pPr marL="0" indent="0">
              <a:buNone/>
            </a:pPr>
            <a:endParaRPr lang="he-IL" sz="1900" dirty="0">
              <a:latin typeface="Arial" panose="020B0604020202020204" pitchFamily="34" charset="0"/>
            </a:endParaRPr>
          </a:p>
          <a:p>
            <a:r>
              <a:rPr lang="he-IL" sz="1900" dirty="0">
                <a:latin typeface="Arial" panose="020B0604020202020204" pitchFamily="34" charset="0"/>
              </a:rPr>
              <a:t>חוק נתוני אשראי, תשע"ו-2016</a:t>
            </a:r>
          </a:p>
          <a:p>
            <a:pPr marL="0" indent="0">
              <a:buNone/>
            </a:pPr>
            <a:endParaRPr lang="he-IL" sz="1900" dirty="0">
              <a:latin typeface="Arial" panose="020B0604020202020204" pitchFamily="34" charset="0"/>
            </a:endParaRPr>
          </a:p>
          <a:p>
            <a:r>
              <a:rPr lang="he-IL" sz="1900" dirty="0">
                <a:latin typeface="Arial" panose="020B0604020202020204" pitchFamily="34" charset="0"/>
              </a:rPr>
              <a:t>חוק שירותי תשלום, תשע"ט-2019</a:t>
            </a:r>
          </a:p>
          <a:p>
            <a:endParaRPr lang="he-IL" sz="1900" dirty="0">
              <a:latin typeface="Arial" panose="020B0604020202020204" pitchFamily="34" charset="0"/>
            </a:endParaRPr>
          </a:p>
          <a:p>
            <a:r>
              <a:rPr lang="he-IL" sz="1900" dirty="0">
                <a:latin typeface="Arial" panose="020B0604020202020204" pitchFamily="34" charset="0"/>
              </a:rPr>
              <a:t>תזכיר חוק הפיקוח על שירותים פיננסיים (שירותים פיננסיים מוסדרים) (תיקון מס' ___) (מתן שירותי תשלום), התשע"ח-2018 </a:t>
            </a:r>
          </a:p>
          <a:p>
            <a:endParaRPr lang="he-IL" dirty="0"/>
          </a:p>
        </p:txBody>
      </p:sp>
      <p:sp>
        <p:nvSpPr>
          <p:cNvPr id="6" name="Title 5">
            <a:extLst>
              <a:ext uri="{FF2B5EF4-FFF2-40B4-BE49-F238E27FC236}">
                <a16:creationId xmlns:a16="http://schemas.microsoft.com/office/drawing/2014/main" id="{BC9A00E4-A228-468B-9148-7BFAA494B6F7}"/>
              </a:ext>
            </a:extLst>
          </p:cNvPr>
          <p:cNvSpPr>
            <a:spLocks noGrp="1"/>
          </p:cNvSpPr>
          <p:nvPr>
            <p:ph type="title"/>
          </p:nvPr>
        </p:nvSpPr>
        <p:spPr>
          <a:xfrm>
            <a:off x="2231740" y="705338"/>
            <a:ext cx="7365578" cy="649288"/>
          </a:xfrm>
        </p:spPr>
        <p:txBody>
          <a:bodyPr/>
          <a:lstStyle/>
          <a:p>
            <a:pPr algn="ctr"/>
            <a:r>
              <a:rPr lang="he-IL" dirty="0"/>
              <a:t>התפתחות הרגולציה פיננסית בישראל</a:t>
            </a:r>
          </a:p>
        </p:txBody>
      </p:sp>
    </p:spTree>
    <p:extLst>
      <p:ext uri="{BB962C8B-B14F-4D97-AF65-F5344CB8AC3E}">
        <p14:creationId xmlns:p14="http://schemas.microsoft.com/office/powerpoint/2010/main" val="110673327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כותרת 4"/>
          <p:cNvSpPr>
            <a:spLocks noGrp="1"/>
          </p:cNvSpPr>
          <p:nvPr>
            <p:ph type="title"/>
          </p:nvPr>
        </p:nvSpPr>
        <p:spPr>
          <a:xfrm>
            <a:off x="2189360" y="692696"/>
            <a:ext cx="7726363" cy="649288"/>
          </a:xfrm>
        </p:spPr>
        <p:txBody>
          <a:bodyPr/>
          <a:lstStyle/>
          <a:p>
            <a:pPr algn="ctr"/>
            <a:r>
              <a:rPr lang="he-IL" altLang="en-US" sz="2800" u="sng" dirty="0"/>
              <a:t>אשראי הוגן</a:t>
            </a:r>
          </a:p>
        </p:txBody>
      </p:sp>
      <p:sp>
        <p:nvSpPr>
          <p:cNvPr id="44035" name="מציין מיקום תוכן 2"/>
          <p:cNvSpPr>
            <a:spLocks noGrp="1"/>
          </p:cNvSpPr>
          <p:nvPr>
            <p:ph idx="1"/>
          </p:nvPr>
        </p:nvSpPr>
        <p:spPr>
          <a:xfrm>
            <a:off x="3419872" y="1484784"/>
            <a:ext cx="5265341" cy="4465166"/>
          </a:xfrm>
        </p:spPr>
        <p:txBody>
          <a:bodyPr/>
          <a:lstStyle/>
          <a:p>
            <a:pPr marL="0" indent="0"/>
            <a:r>
              <a:rPr lang="he-IL" sz="2200" dirty="0"/>
              <a:t> תחולה: כל עסקת אשראי, לרבות ניכיון שטר, ולמעט סוגי עסקאות שיוחרגו.</a:t>
            </a:r>
          </a:p>
          <a:p>
            <a:pPr marL="0" indent="0"/>
            <a:endParaRPr lang="he-IL" sz="2200" dirty="0"/>
          </a:p>
          <a:p>
            <a:pPr marL="0" indent="0"/>
            <a:r>
              <a:rPr lang="he-IL" sz="2200" dirty="0"/>
              <a:t> לא חל על הלוואה שניתנת שלא לשימוש אישי, משפחתי או ביתי ליחיד ולתאגיד </a:t>
            </a:r>
            <a:r>
              <a:rPr lang="he-IL" sz="2200" b="1" dirty="0"/>
              <a:t>במשותף</a:t>
            </a:r>
            <a:r>
              <a:rPr lang="he-IL" sz="2200" dirty="0"/>
              <a:t>.</a:t>
            </a:r>
          </a:p>
          <a:p>
            <a:pPr marL="0" indent="0">
              <a:buNone/>
            </a:pPr>
            <a:endParaRPr lang="he-IL" sz="2200" dirty="0"/>
          </a:p>
          <a:p>
            <a:pPr marL="0" indent="0"/>
            <a:r>
              <a:rPr lang="he-IL" sz="2200" dirty="0"/>
              <a:t> האם החוק יחול על מי שפטור לפי חוק המוסדרים?</a:t>
            </a:r>
          </a:p>
          <a:p>
            <a:pPr marL="0" indent="0"/>
            <a:endParaRPr lang="he-IL" sz="2200" dirty="0"/>
          </a:p>
          <a:p>
            <a:pPr marL="0" indent="0"/>
            <a:r>
              <a:rPr lang="he-IL" sz="2200" dirty="0"/>
              <a:t> גילוי, גילוי ושוב גילוי - במועד החתימה על הסכם ההלוואה</a:t>
            </a:r>
          </a:p>
          <a:p>
            <a:pPr marL="0" indent="0"/>
            <a:endParaRPr lang="he-IL" sz="2200" dirty="0"/>
          </a:p>
          <a:p>
            <a:pPr marL="0" indent="0"/>
            <a:endParaRPr lang="he-IL" sz="2200" dirty="0"/>
          </a:p>
          <a:p>
            <a:pPr marL="0" indent="0">
              <a:buNone/>
            </a:pPr>
            <a:endParaRPr lang="he-IL" sz="2200" dirty="0"/>
          </a:p>
          <a:p>
            <a:pPr marL="0" indent="0"/>
            <a:endParaRPr lang="he-IL" sz="2200" dirty="0"/>
          </a:p>
          <a:p>
            <a:pPr marL="0" indent="0"/>
            <a:endParaRPr lang="he-IL" sz="2200" dirty="0"/>
          </a:p>
          <a:p>
            <a:pPr marL="0" indent="0"/>
            <a:endParaRPr lang="he-IL" sz="2200" dirty="0"/>
          </a:p>
          <a:p>
            <a:pPr marL="0" indent="0"/>
            <a:endParaRPr lang="he-IL" sz="2200" dirty="0"/>
          </a:p>
          <a:p>
            <a:pPr marL="0" indent="0">
              <a:buNone/>
            </a:pPr>
            <a:endParaRPr lang="he-IL" sz="2200" dirty="0"/>
          </a:p>
          <a:p>
            <a:pPr marL="0" indent="0">
              <a:buNone/>
            </a:pPr>
            <a:endParaRPr lang="he-IL" sz="2200" dirty="0"/>
          </a:p>
          <a:p>
            <a:pPr marL="0" indent="0"/>
            <a:endParaRPr lang="he-IL" altLang="en-US" sz="2200" dirty="0"/>
          </a:p>
        </p:txBody>
      </p:sp>
      <p:pic>
        <p:nvPicPr>
          <p:cNvPr id="44036" name="Picture 5" descr="E:\goldfarb_zeligman\08.2014\מצגת לנגה\jpg\logo.png"/>
          <p:cNvPicPr>
            <a:picLocks noChangeAspect="1" noChangeArrowheads="1"/>
          </p:cNvPicPr>
          <p:nvPr/>
        </p:nvPicPr>
        <p:blipFill>
          <a:blip r:embed="rId3" cstate="print"/>
          <a:srcRect r="3448" b="3273"/>
          <a:stretch>
            <a:fillRect/>
          </a:stretch>
        </p:blipFill>
        <p:spPr bwMode="auto">
          <a:xfrm>
            <a:off x="349250" y="592138"/>
            <a:ext cx="477838" cy="498475"/>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9748" name="תמונה 2">
            <a:extLst>
              <a:ext uri="{FF2B5EF4-FFF2-40B4-BE49-F238E27FC236}">
                <a16:creationId xmlns:a16="http://schemas.microsoft.com/office/drawing/2014/main" id="{B6739B8E-099E-45E9-A545-47C8BABE6A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 y="606425"/>
            <a:ext cx="50641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C91863E-8937-4AE2-AB4D-D2F29E6273A4}"/>
              </a:ext>
            </a:extLst>
          </p:cNvPr>
          <p:cNvSpPr>
            <a:spLocks noGrp="1"/>
          </p:cNvSpPr>
          <p:nvPr>
            <p:ph type="sldNum" sz="quarter" idx="12"/>
          </p:nvPr>
        </p:nvSpPr>
        <p:spPr/>
        <p:txBody>
          <a:bodyPr/>
          <a:lstStyle/>
          <a:p>
            <a:pPr>
              <a:defRPr/>
            </a:pPr>
            <a:fld id="{49F7E140-043E-4056-B7D4-1BDD05294474}" type="slidenum">
              <a:rPr lang="he-IL" altLang="en-IL" smtClean="0"/>
              <a:pPr>
                <a:defRPr/>
              </a:pPr>
              <a:t>4</a:t>
            </a:fld>
            <a:endParaRPr lang="he-IL" altLang="en-IL"/>
          </a:p>
        </p:txBody>
      </p:sp>
      <p:sp>
        <p:nvSpPr>
          <p:cNvPr id="2" name="Content Placeholder 1">
            <a:extLst>
              <a:ext uri="{FF2B5EF4-FFF2-40B4-BE49-F238E27FC236}">
                <a16:creationId xmlns:a16="http://schemas.microsoft.com/office/drawing/2014/main" id="{08C6F364-517C-402C-B13F-7097456EFE25}"/>
              </a:ext>
            </a:extLst>
          </p:cNvPr>
          <p:cNvSpPr>
            <a:spLocks noGrp="1"/>
          </p:cNvSpPr>
          <p:nvPr>
            <p:ph idx="1"/>
          </p:nvPr>
        </p:nvSpPr>
        <p:spPr>
          <a:xfrm>
            <a:off x="2411760" y="1423988"/>
            <a:ext cx="6273453" cy="4525962"/>
          </a:xfrm>
        </p:spPr>
        <p:txBody>
          <a:bodyPr/>
          <a:lstStyle/>
          <a:p>
            <a:r>
              <a:rPr lang="he-IL" dirty="0"/>
              <a:t>זכאי לקבל דו"ח אשראי מלא או חיווי אשראי - נותן אשראי המעביר נתוני אשראי למאגר</a:t>
            </a:r>
          </a:p>
          <a:p>
            <a:pPr marL="0" indent="0">
              <a:buNone/>
            </a:pPr>
            <a:endParaRPr lang="he-IL" dirty="0"/>
          </a:p>
          <a:p>
            <a:r>
              <a:rPr lang="he-IL" b="1" dirty="0"/>
              <a:t>לא</a:t>
            </a:r>
            <a:r>
              <a:rPr lang="he-IL" dirty="0"/>
              <a:t> זכאי לקבל דו"ח אשראי מלא - נותן אשראי בסיכון נמוך (אשראי עד 12 חודשים ולא יותר מ-10,000 ש"ח)</a:t>
            </a:r>
          </a:p>
          <a:p>
            <a:pPr marL="0" indent="0">
              <a:buNone/>
            </a:pPr>
            <a:endParaRPr lang="he-IL" dirty="0"/>
          </a:p>
          <a:p>
            <a:r>
              <a:rPr lang="he-IL" b="1" dirty="0"/>
              <a:t>לא</a:t>
            </a:r>
            <a:r>
              <a:rPr lang="he-IL" dirty="0"/>
              <a:t> זכאים לקבל דו"ח אשראי מלא או חיווי אשראי - גופים כגון משכירים, חברות ליסינג, חברות השכרה.</a:t>
            </a:r>
          </a:p>
          <a:p>
            <a:pPr marL="0" indent="0">
              <a:buNone/>
            </a:pPr>
            <a:endParaRPr lang="he-IL" dirty="0"/>
          </a:p>
          <a:p>
            <a:r>
              <a:rPr lang="he-IL" dirty="0"/>
              <a:t>דו"ח אשראי על לקוח לשם התקשרות בעסקת אשראי עמו - האם כולל גם ערב לעסקה?</a:t>
            </a:r>
          </a:p>
          <a:p>
            <a:endParaRPr lang="he-IL" dirty="0"/>
          </a:p>
          <a:p>
            <a:endParaRPr lang="he-IL" dirty="0"/>
          </a:p>
        </p:txBody>
      </p:sp>
      <p:sp>
        <p:nvSpPr>
          <p:cNvPr id="5" name="מלבן 4">
            <a:extLst>
              <a:ext uri="{FF2B5EF4-FFF2-40B4-BE49-F238E27FC236}">
                <a16:creationId xmlns:a16="http://schemas.microsoft.com/office/drawing/2014/main" id="{AE843FA9-0B4D-444A-9E61-0AF0A2A58585}"/>
              </a:ext>
            </a:extLst>
          </p:cNvPr>
          <p:cNvSpPr/>
          <p:nvPr/>
        </p:nvSpPr>
        <p:spPr>
          <a:xfrm>
            <a:off x="3275856" y="606425"/>
            <a:ext cx="4216291" cy="584775"/>
          </a:xfrm>
          <a:prstGeom prst="rect">
            <a:avLst/>
          </a:prstGeom>
        </p:spPr>
        <p:txBody>
          <a:bodyPr wrap="square">
            <a:spAutoFit/>
          </a:bodyPr>
          <a:lstStyle/>
          <a:p>
            <a:pPr algn="ctr"/>
            <a:r>
              <a:rPr lang="he-IL" sz="3200" b="1" u="sng" dirty="0">
                <a:solidFill>
                  <a:schemeClr val="tx2"/>
                </a:solidFill>
                <a:latin typeface="Arial" pitchFamily="34" charset="0"/>
                <a:ea typeface="+mj-ea"/>
                <a:cs typeface="Arial" pitchFamily="34" charset="0"/>
              </a:rPr>
              <a:t>נתוני אשראי</a:t>
            </a:r>
            <a:endParaRPr lang="en-IL" sz="3200" b="1" u="sng" dirty="0">
              <a:solidFill>
                <a:schemeClr val="tx2"/>
              </a:solidFill>
              <a:latin typeface="Arial" pitchFamily="34" charset="0"/>
              <a:ea typeface="+mj-ea"/>
              <a:cs typeface="Arial" pitchFamily="34"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7FC2E1-7C22-4B7C-8BC9-3554B8FEB07B}"/>
              </a:ext>
            </a:extLst>
          </p:cNvPr>
          <p:cNvSpPr>
            <a:spLocks noGrp="1"/>
          </p:cNvSpPr>
          <p:nvPr>
            <p:ph type="sldNum" sz="quarter" idx="12"/>
          </p:nvPr>
        </p:nvSpPr>
        <p:spPr/>
        <p:txBody>
          <a:bodyPr/>
          <a:lstStyle/>
          <a:p>
            <a:pPr>
              <a:defRPr/>
            </a:pPr>
            <a:fld id="{49F7E140-043E-4056-B7D4-1BDD05294474}" type="slidenum">
              <a:rPr lang="he-IL" altLang="en-IL" smtClean="0"/>
              <a:pPr>
                <a:defRPr/>
              </a:pPr>
              <a:t>5</a:t>
            </a:fld>
            <a:endParaRPr lang="he-IL" altLang="en-IL"/>
          </a:p>
        </p:txBody>
      </p:sp>
      <p:sp>
        <p:nvSpPr>
          <p:cNvPr id="2" name="Content Placeholder 1">
            <a:extLst>
              <a:ext uri="{FF2B5EF4-FFF2-40B4-BE49-F238E27FC236}">
                <a16:creationId xmlns:a16="http://schemas.microsoft.com/office/drawing/2014/main" id="{9B573ABA-1E10-4223-9211-324D757F7DC3}"/>
              </a:ext>
            </a:extLst>
          </p:cNvPr>
          <p:cNvSpPr>
            <a:spLocks noGrp="1"/>
          </p:cNvSpPr>
          <p:nvPr>
            <p:ph idx="1"/>
          </p:nvPr>
        </p:nvSpPr>
        <p:spPr>
          <a:xfrm>
            <a:off x="2195736" y="1508200"/>
            <a:ext cx="6489477" cy="4441750"/>
          </a:xfrm>
        </p:spPr>
        <p:txBody>
          <a:bodyPr/>
          <a:lstStyle/>
          <a:p>
            <a:endParaRPr lang="he-IL" sz="2400" dirty="0"/>
          </a:p>
          <a:p>
            <a:r>
              <a:rPr lang="he-IL" sz="2400" dirty="0"/>
              <a:t>כרטיסי חיוב - כרטיסי אשראי, כרטיסים נטענים </a:t>
            </a:r>
          </a:p>
          <a:p>
            <a:pPr marL="0" indent="0">
              <a:buNone/>
            </a:pPr>
            <a:endParaRPr lang="he-IL" sz="2400" dirty="0"/>
          </a:p>
          <a:p>
            <a:r>
              <a:rPr lang="he-IL" sz="2400" dirty="0"/>
              <a:t>אפליקציות תשלומים</a:t>
            </a:r>
          </a:p>
          <a:p>
            <a:pPr marL="0" indent="0">
              <a:buNone/>
            </a:pPr>
            <a:endParaRPr lang="he-IL" sz="2400" dirty="0"/>
          </a:p>
          <a:p>
            <a:r>
              <a:rPr lang="he-IL" sz="2400" dirty="0"/>
              <a:t>ארנק דיגיטלי/אלקטרוני</a:t>
            </a:r>
          </a:p>
          <a:p>
            <a:endParaRPr lang="he-IL" sz="2400" dirty="0"/>
          </a:p>
          <a:p>
            <a:r>
              <a:rPr lang="he-IL" sz="2400" dirty="0"/>
              <a:t>תווי קניה, כרטיסי מתנה, אמצעי תשלום </a:t>
            </a:r>
            <a:r>
              <a:rPr lang="en-US" sz="2400" dirty="0"/>
              <a:t>prepaid</a:t>
            </a:r>
            <a:r>
              <a:rPr lang="he-IL" sz="2400" dirty="0"/>
              <a:t>?</a:t>
            </a:r>
          </a:p>
          <a:p>
            <a:endParaRPr lang="he-IL" sz="2400" dirty="0"/>
          </a:p>
          <a:p>
            <a:endParaRPr lang="he-IL" dirty="0"/>
          </a:p>
        </p:txBody>
      </p:sp>
      <p:sp>
        <p:nvSpPr>
          <p:cNvPr id="4" name="מלבן 3">
            <a:extLst>
              <a:ext uri="{FF2B5EF4-FFF2-40B4-BE49-F238E27FC236}">
                <a16:creationId xmlns:a16="http://schemas.microsoft.com/office/drawing/2014/main" id="{D5C36266-4EEB-4B42-878F-B1A05FF2DF77}"/>
              </a:ext>
            </a:extLst>
          </p:cNvPr>
          <p:cNvSpPr/>
          <p:nvPr/>
        </p:nvSpPr>
        <p:spPr>
          <a:xfrm>
            <a:off x="2555776" y="677203"/>
            <a:ext cx="5544616" cy="954107"/>
          </a:xfrm>
          <a:prstGeom prst="rect">
            <a:avLst/>
          </a:prstGeom>
        </p:spPr>
        <p:txBody>
          <a:bodyPr wrap="square">
            <a:spAutoFit/>
          </a:bodyPr>
          <a:lstStyle/>
          <a:p>
            <a:pPr algn="ctr"/>
            <a:r>
              <a:rPr lang="he-IL" sz="2800" b="1" u="sng" dirty="0">
                <a:solidFill>
                  <a:schemeClr val="tx2"/>
                </a:solidFill>
                <a:latin typeface="Arial" pitchFamily="34" charset="0"/>
                <a:ea typeface="+mj-ea"/>
                <a:cs typeface="Arial" pitchFamily="34" charset="0"/>
              </a:rPr>
              <a:t>אמצעי תשלום וחוק שירותי תשלום, תשע"ט-2019</a:t>
            </a:r>
            <a:endParaRPr lang="en-IL" sz="2800" b="1" u="sng" dirty="0">
              <a:solidFill>
                <a:schemeClr val="tx2"/>
              </a:solidFill>
              <a:latin typeface="Arial" pitchFamily="34" charset="0"/>
              <a:ea typeface="+mj-ea"/>
              <a:cs typeface="Arial"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139952" y="692150"/>
            <a:ext cx="4701282" cy="864642"/>
          </a:xfrm>
        </p:spPr>
        <p:txBody>
          <a:bodyPr/>
          <a:lstStyle/>
          <a:p>
            <a:pPr algn="ctr"/>
            <a:r>
              <a:rPr lang="he-IL" sz="2800" b="1" u="sng" dirty="0">
                <a:latin typeface="Arial" pitchFamily="34" charset="0"/>
                <a:cs typeface="Arial" pitchFamily="34" charset="0"/>
              </a:rPr>
              <a:t>חוק שירותי תשלום תשע"ט-2019</a:t>
            </a:r>
          </a:p>
        </p:txBody>
      </p:sp>
      <p:sp>
        <p:nvSpPr>
          <p:cNvPr id="3" name="מציין מיקום תוכן 2"/>
          <p:cNvSpPr>
            <a:spLocks noGrp="1"/>
          </p:cNvSpPr>
          <p:nvPr>
            <p:ph idx="1"/>
          </p:nvPr>
        </p:nvSpPr>
        <p:spPr>
          <a:xfrm>
            <a:off x="3430321" y="1556792"/>
            <a:ext cx="5421362" cy="4896544"/>
          </a:xfrm>
        </p:spPr>
        <p:txBody>
          <a:bodyPr/>
          <a:lstStyle/>
          <a:p>
            <a:r>
              <a:rPr lang="he-IL" dirty="0">
                <a:latin typeface="Arial" panose="020B0604020202020204" pitchFamily="34" charset="0"/>
                <a:cs typeface="Arial" panose="020B0604020202020204" pitchFamily="34" charset="0"/>
              </a:rPr>
              <a:t>חוזה בכתב, תיעוד הסכמה, הנגשה ושמירה של החוזה</a:t>
            </a:r>
          </a:p>
          <a:p>
            <a:r>
              <a:rPr lang="he-IL" dirty="0">
                <a:latin typeface="Arial" panose="020B0604020202020204" pitchFamily="34" charset="0"/>
                <a:cs typeface="Arial" panose="020B0604020202020204" pitchFamily="34" charset="0"/>
              </a:rPr>
              <a:t>שימוש לרעה - החזר למשלם והגבלת האחריות על המוטב</a:t>
            </a:r>
          </a:p>
          <a:p>
            <a:r>
              <a:rPr lang="he-IL" dirty="0">
                <a:latin typeface="Arial" panose="020B0604020202020204" pitchFamily="34" charset="0"/>
                <a:cs typeface="Arial" panose="020B0604020202020204" pitchFamily="34" charset="0"/>
              </a:rPr>
              <a:t>הרשאה לחיוב - "שיק פתוח"- שימוש במקרה של דרישת תשלום בסכומים משתנים </a:t>
            </a:r>
          </a:p>
          <a:p>
            <a:r>
              <a:rPr lang="he-IL" dirty="0">
                <a:latin typeface="Arial" panose="020B0604020202020204" pitchFamily="34" charset="0"/>
                <a:cs typeface="Arial" panose="020B0604020202020204" pitchFamily="34" charset="0"/>
              </a:rPr>
              <a:t>ביטול הסכם התקשרות בתוך יום אחד-חמישה ימים</a:t>
            </a:r>
          </a:p>
          <a:p>
            <a:r>
              <a:rPr lang="he-IL" dirty="0">
                <a:latin typeface="Arial" panose="020B0604020202020204" pitchFamily="34" charset="0"/>
                <a:cs typeface="Arial" panose="020B0604020202020204" pitchFamily="34" charset="0"/>
              </a:rPr>
              <a:t>החוק יחול גם על נותני שירותי תשלום זרים</a:t>
            </a:r>
          </a:p>
          <a:p>
            <a:endParaRPr lang="he-IL" dirty="0">
              <a:latin typeface="Arial" panose="020B0604020202020204" pitchFamily="34" charset="0"/>
              <a:cs typeface="Arial" panose="020B0604020202020204" pitchFamily="34" charset="0"/>
            </a:endParaRPr>
          </a:p>
          <a:p>
            <a:endParaRPr lang="he-IL" dirty="0">
              <a:latin typeface="Arial" panose="020B060402020202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174E0B5-888F-494B-A5E0-2212FB312996}" type="slidenum">
              <a:rPr kumimoji="0" lang="he-IL" sz="1200" b="0" i="0" u="none" strike="noStrike" kern="1200" cap="none" spc="0" normalizeH="0" baseline="0" noProof="0" smtClean="0">
                <a:ln>
                  <a:noFill/>
                </a:ln>
                <a:solidFill>
                  <a:prstClr val="black">
                    <a:tint val="75000"/>
                  </a:prstClr>
                </a:solidFill>
                <a:effectLst/>
                <a:uLnTx/>
                <a:uFillTx/>
                <a:latin typeface="Calibri"/>
                <a:ea typeface="+mn-ea"/>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tint val="75000"/>
                </a:prstClr>
              </a:solidFill>
              <a:effectLst/>
              <a:uLnTx/>
              <a:uFillTx/>
              <a:latin typeface="Calibri"/>
              <a:ea typeface="+mn-ea"/>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63568-BD5A-470A-8F56-97665C25012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43A6A44-C839-4902-9145-5CA363A850F2}" type="slidenum">
              <a:rPr kumimoji="0" lang="he-IL" altLang="en-IL" sz="1200" b="0" i="0" u="none" strike="noStrike" kern="1200" cap="none" spc="0" normalizeH="0" baseline="0" noProof="0" smtClean="0">
                <a:ln>
                  <a:noFill/>
                </a:ln>
                <a:solidFill>
                  <a:srgbClr val="898989"/>
                </a:solidFill>
                <a:effectLst/>
                <a:uLnTx/>
                <a:uFillTx/>
                <a:latin typeface="Calibri" panose="020F0502020204030204" pitchFamily="34" charset="0"/>
                <a:ea typeface="+mn-ea"/>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he-IL" altLang="en-IL" sz="1200" b="0" i="0" u="none" strike="noStrike" kern="1200" cap="none" spc="0" normalizeH="0" baseline="0" noProof="0">
              <a:ln>
                <a:noFill/>
              </a:ln>
              <a:solidFill>
                <a:srgbClr val="898989"/>
              </a:solidFill>
              <a:effectLst/>
              <a:uLnTx/>
              <a:uFillTx/>
              <a:latin typeface="Calibri" panose="020F0502020204030204" pitchFamily="34" charset="0"/>
              <a:ea typeface="+mn-ea"/>
            </a:endParaRPr>
          </a:p>
        </p:txBody>
      </p:sp>
      <p:sp>
        <p:nvSpPr>
          <p:cNvPr id="4" name="Title 3">
            <a:extLst>
              <a:ext uri="{FF2B5EF4-FFF2-40B4-BE49-F238E27FC236}">
                <a16:creationId xmlns:a16="http://schemas.microsoft.com/office/drawing/2014/main" id="{EBA9A6BE-77A5-42AF-899E-020B5349699D}"/>
              </a:ext>
            </a:extLst>
          </p:cNvPr>
          <p:cNvSpPr>
            <a:spLocks noGrp="1"/>
          </p:cNvSpPr>
          <p:nvPr>
            <p:ph type="title"/>
          </p:nvPr>
        </p:nvSpPr>
        <p:spPr>
          <a:xfrm>
            <a:off x="1907704" y="692150"/>
            <a:ext cx="7726362" cy="649288"/>
          </a:xfrm>
        </p:spPr>
        <p:txBody>
          <a:bodyPr/>
          <a:lstStyle/>
          <a:p>
            <a:pPr algn="ctr"/>
            <a:r>
              <a:rPr lang="he-IL" sz="2800" b="1" dirty="0"/>
              <a:t>מה יעלה בגורל תווי הקנייה וכרטיסי המתנה?</a:t>
            </a:r>
          </a:p>
        </p:txBody>
      </p:sp>
      <p:sp>
        <p:nvSpPr>
          <p:cNvPr id="5" name="Content Placeholder 4">
            <a:extLst>
              <a:ext uri="{FF2B5EF4-FFF2-40B4-BE49-F238E27FC236}">
                <a16:creationId xmlns:a16="http://schemas.microsoft.com/office/drawing/2014/main" id="{0048D0BC-05B9-41C3-94F7-7C9155AABB57}"/>
              </a:ext>
            </a:extLst>
          </p:cNvPr>
          <p:cNvSpPr>
            <a:spLocks noGrp="1"/>
          </p:cNvSpPr>
          <p:nvPr>
            <p:ph idx="1"/>
          </p:nvPr>
        </p:nvSpPr>
        <p:spPr>
          <a:xfrm>
            <a:off x="3059832" y="1341438"/>
            <a:ext cx="5925418" cy="4525962"/>
          </a:xfrm>
        </p:spPr>
        <p:txBody>
          <a:bodyPr/>
          <a:lstStyle/>
          <a:p>
            <a:r>
              <a:rPr lang="he-IL" dirty="0">
                <a:latin typeface="Arial" panose="020B0604020202020204" pitchFamily="34" charset="0"/>
                <a:cs typeface="Arial" panose="020B0604020202020204" pitchFamily="34" charset="0"/>
              </a:rPr>
              <a:t>דחיית תחולה כבר במועד החקיקה לגבי אמצעי תשלום שמאפשר ביצוע רכישות אצל מספר מצומצם של ספקים וכן (א) נטען עד 1,000 ש"ח או (ב) לא נטען</a:t>
            </a:r>
          </a:p>
          <a:p>
            <a:pPr marL="0" indent="0">
              <a:buNone/>
            </a:pPr>
            <a:endParaRPr lang="he-IL" dirty="0">
              <a:latin typeface="Arial" panose="020B0604020202020204" pitchFamily="34" charset="0"/>
              <a:cs typeface="Arial" panose="020B0604020202020204" pitchFamily="34" charset="0"/>
            </a:endParaRPr>
          </a:p>
          <a:p>
            <a:r>
              <a:rPr lang="he-IL" dirty="0">
                <a:latin typeface="Arial" panose="020B0604020202020204" pitchFamily="34" charset="0"/>
                <a:cs typeface="Arial" panose="020B0604020202020204" pitchFamily="34" charset="0"/>
              </a:rPr>
              <a:t>קול קורא של משרד המשפטים מיולי 2019</a:t>
            </a:r>
          </a:p>
          <a:p>
            <a:pPr marL="0" indent="0">
              <a:buNone/>
            </a:pPr>
            <a:endParaRPr lang="he-IL" dirty="0">
              <a:latin typeface="Arial" panose="020B0604020202020204" pitchFamily="34" charset="0"/>
              <a:cs typeface="Arial" panose="020B0604020202020204" pitchFamily="34" charset="0"/>
            </a:endParaRPr>
          </a:p>
          <a:p>
            <a:r>
              <a:rPr lang="he-IL" dirty="0">
                <a:latin typeface="Arial" panose="020B0604020202020204" pitchFamily="34" charset="0"/>
                <a:cs typeface="Arial" panose="020B0604020202020204" pitchFamily="34" charset="0"/>
              </a:rPr>
              <a:t>אפשרות להחרגה של חלק מהוראות החוק</a:t>
            </a:r>
          </a:p>
          <a:p>
            <a:endParaRPr lang="he-IL" dirty="0">
              <a:latin typeface="Arial" panose="020B0604020202020204" pitchFamily="34" charset="0"/>
              <a:cs typeface="Arial" panose="020B0604020202020204" pitchFamily="34" charset="0"/>
            </a:endParaRPr>
          </a:p>
          <a:p>
            <a:r>
              <a:rPr lang="he-IL" dirty="0">
                <a:latin typeface="Arial" panose="020B0604020202020204" pitchFamily="34" charset="0"/>
                <a:cs typeface="Arial" panose="020B0604020202020204" pitchFamily="34" charset="0"/>
              </a:rPr>
              <a:t>תקנות שיותקנו בחודשים הקרובים</a:t>
            </a:r>
          </a:p>
          <a:p>
            <a:endParaRPr lang="he-IL" sz="2600" dirty="0">
              <a:latin typeface="Arial" panose="020B060402020202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11761152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43A25BF-C227-4A20-A3D5-69EA1E3087D5}"/>
              </a:ext>
            </a:extLst>
          </p:cNvPr>
          <p:cNvSpPr>
            <a:spLocks noGrp="1"/>
          </p:cNvSpPr>
          <p:nvPr>
            <p:ph type="sldNum" sz="quarter" idx="12"/>
          </p:nvPr>
        </p:nvSpPr>
        <p:spPr/>
        <p:txBody>
          <a:bodyPr/>
          <a:lstStyle/>
          <a:p>
            <a:pPr>
              <a:defRPr/>
            </a:pPr>
            <a:fld id="{D8A7A7D8-E443-4974-825E-8BF47B81CDEC}" type="slidenum">
              <a:rPr lang="he-IL" altLang="he-IL" smtClean="0"/>
              <a:pPr>
                <a:defRPr/>
              </a:pPr>
              <a:t>8</a:t>
            </a:fld>
            <a:endParaRPr lang="en-US" altLang="he-IL"/>
          </a:p>
        </p:txBody>
      </p:sp>
      <p:sp>
        <p:nvSpPr>
          <p:cNvPr id="4" name="Content Placeholder 3">
            <a:extLst>
              <a:ext uri="{FF2B5EF4-FFF2-40B4-BE49-F238E27FC236}">
                <a16:creationId xmlns:a16="http://schemas.microsoft.com/office/drawing/2014/main" id="{11C0621F-3399-4F87-8007-59137E5C0EB7}"/>
              </a:ext>
            </a:extLst>
          </p:cNvPr>
          <p:cNvSpPr>
            <a:spLocks noGrp="1"/>
          </p:cNvSpPr>
          <p:nvPr>
            <p:ph idx="1"/>
          </p:nvPr>
        </p:nvSpPr>
        <p:spPr>
          <a:xfrm>
            <a:off x="3131840" y="1269976"/>
            <a:ext cx="5853410" cy="4824412"/>
          </a:xfrm>
        </p:spPr>
        <p:txBody>
          <a:bodyPr/>
          <a:lstStyle/>
          <a:p>
            <a:r>
              <a:rPr lang="he-IL" dirty="0"/>
              <a:t>תזכיר חוק הפיקוח על שירותים פיננסיים (שירותים פיננסיים מוסרים) (נותני שירותי תשלום)</a:t>
            </a:r>
          </a:p>
          <a:p>
            <a:r>
              <a:rPr lang="he-IL" dirty="0"/>
              <a:t>חובת רישיון (אפשרי רישיון חוץ)</a:t>
            </a:r>
          </a:p>
          <a:p>
            <a:r>
              <a:rPr lang="he-IL" u="sng" dirty="0"/>
              <a:t>מוחרגים</a:t>
            </a:r>
            <a:r>
              <a:rPr lang="he-IL" dirty="0"/>
              <a:t>: מי שהנפיק בעצמו אמצעי תשלום עבורו; מי שהנפיק אמצעי תשלום שיאפשר רכישה אצל מספר מצומצם של עוסקים; מי שהנפיק אמצעי תשלום שמש לרכישה של מוצרים/שירותים בהיקף מצומצם או מוגבל</a:t>
            </a:r>
          </a:p>
          <a:p>
            <a:r>
              <a:rPr lang="he-IL" dirty="0"/>
              <a:t>כספי לקוחות יוחזקו בנאמנות אצל גוף מנהל</a:t>
            </a:r>
          </a:p>
          <a:p>
            <a:r>
              <a:rPr lang="he-IL" dirty="0"/>
              <a:t>ייחוד עיסוק - לא ניתן לעסוק בעיסוקים אחרים </a:t>
            </a:r>
          </a:p>
          <a:p>
            <a:r>
              <a:rPr lang="he-IL" dirty="0"/>
              <a:t>לא ניתן לשלוט או להחזיק בתאגיד שאינו עוסק במתן שירותי תשלום יותר מ-10%, אלא אם הוסדר מראש מול המפקח</a:t>
            </a:r>
          </a:p>
          <a:p>
            <a:endParaRPr lang="he-IL" dirty="0"/>
          </a:p>
          <a:p>
            <a:endParaRPr lang="he-IL" dirty="0"/>
          </a:p>
        </p:txBody>
      </p:sp>
      <p:sp>
        <p:nvSpPr>
          <p:cNvPr id="6" name="Title 5">
            <a:extLst>
              <a:ext uri="{FF2B5EF4-FFF2-40B4-BE49-F238E27FC236}">
                <a16:creationId xmlns:a16="http://schemas.microsoft.com/office/drawing/2014/main" id="{D4AAFF59-BB99-44E5-B6A1-5A4C9FB22AD2}"/>
              </a:ext>
            </a:extLst>
          </p:cNvPr>
          <p:cNvSpPr>
            <a:spLocks noGrp="1"/>
          </p:cNvSpPr>
          <p:nvPr>
            <p:ph type="title"/>
          </p:nvPr>
        </p:nvSpPr>
        <p:spPr>
          <a:xfrm>
            <a:off x="2195364" y="620688"/>
            <a:ext cx="7726362" cy="649288"/>
          </a:xfrm>
        </p:spPr>
        <p:txBody>
          <a:bodyPr/>
          <a:lstStyle/>
          <a:p>
            <a:pPr algn="ctr"/>
            <a:r>
              <a:rPr lang="he-IL" dirty="0"/>
              <a:t>הצעד הבא – רישוי ופיקוח</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Rectangle 16">
            <a:extLst>
              <a:ext uri="{FF2B5EF4-FFF2-40B4-BE49-F238E27FC236}">
                <a16:creationId xmlns:a16="http://schemas.microsoft.com/office/drawing/2014/main" id="{0FBF1F66-7DF8-491A-88CC-245DC8538509}"/>
              </a:ext>
            </a:extLst>
          </p:cNvPr>
          <p:cNvSpPr>
            <a:spLocks noChangeArrowheads="1"/>
          </p:cNvSpPr>
          <p:nvPr/>
        </p:nvSpPr>
        <p:spPr bwMode="auto">
          <a:xfrm>
            <a:off x="663575" y="404813"/>
            <a:ext cx="84804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r" rtl="1">
              <a:spcBef>
                <a:spcPct val="20000"/>
              </a:spcBef>
              <a:buClr>
                <a:schemeClr val="bg2"/>
              </a:buClr>
              <a:buFont typeface="Wingdings" panose="05000000000000000000" pitchFamily="2" charset="2"/>
              <a:buChar char="§"/>
              <a:defRPr sz="2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he-IL" altLang="he-IL" sz="4000" b="1">
              <a:solidFill>
                <a:srgbClr val="A85400"/>
              </a:solidFill>
              <a:cs typeface="David" panose="020E0502060401010101" pitchFamily="34" charset="-79"/>
            </a:endParaRPr>
          </a:p>
        </p:txBody>
      </p:sp>
      <p:sp>
        <p:nvSpPr>
          <p:cNvPr id="56323" name="כותרת 3">
            <a:extLst>
              <a:ext uri="{FF2B5EF4-FFF2-40B4-BE49-F238E27FC236}">
                <a16:creationId xmlns:a16="http://schemas.microsoft.com/office/drawing/2014/main" id="{BAF743BF-3820-4580-BDDB-229F0F93ADA7}"/>
              </a:ext>
            </a:extLst>
          </p:cNvPr>
          <p:cNvSpPr>
            <a:spLocks noGrp="1"/>
          </p:cNvSpPr>
          <p:nvPr>
            <p:ph type="ctrTitle"/>
          </p:nvPr>
        </p:nvSpPr>
        <p:spPr>
          <a:xfrm>
            <a:off x="3995936" y="1700808"/>
            <a:ext cx="5233094" cy="1262063"/>
          </a:xfrm>
        </p:spPr>
        <p:txBody>
          <a:bodyPr/>
          <a:lstStyle/>
          <a:p>
            <a:pPr algn="ctr" eaLnBrk="1" hangingPunct="1"/>
            <a:r>
              <a:rPr lang="he-IL" altLang="he-IL" sz="7200" dirty="0">
                <a:latin typeface="+mj-lt"/>
                <a:ea typeface="Tahoma" panose="020B0604030504040204" pitchFamily="34" charset="0"/>
                <a:cs typeface="Tahoma" panose="020B0604030504040204" pitchFamily="34" charset="0"/>
              </a:rPr>
              <a:t>תודה רבה</a:t>
            </a:r>
            <a:br>
              <a:rPr lang="he-IL" altLang="he-IL" sz="8800" dirty="0">
                <a:latin typeface="David" panose="020E0502060401010101" pitchFamily="34" charset="-79"/>
                <a:cs typeface="David" panose="020E0502060401010101" pitchFamily="34" charset="-79"/>
              </a:rPr>
            </a:br>
            <a:r>
              <a:rPr lang="he-IL" altLang="en-US" sz="1600" dirty="0">
                <a:latin typeface="Tahoma" panose="020B0604030504040204" pitchFamily="34" charset="0"/>
                <a:ea typeface="Tahoma" panose="020B0604030504040204" pitchFamily="34" charset="0"/>
                <a:cs typeface="Tahoma" panose="020B0604030504040204" pitchFamily="34" charset="0"/>
              </a:rPr>
              <a:t>* * *</a:t>
            </a:r>
            <a:br>
              <a:rPr lang="he-IL" altLang="en-US" sz="1600" dirty="0">
                <a:latin typeface="Tahoma" panose="020B0604030504040204" pitchFamily="34" charset="0"/>
                <a:ea typeface="Tahoma" panose="020B0604030504040204" pitchFamily="34" charset="0"/>
                <a:cs typeface="Tahoma" panose="020B0604030504040204" pitchFamily="34" charset="0"/>
              </a:rPr>
            </a:br>
            <a:r>
              <a:rPr lang="he-IL" sz="2400" dirty="0">
                <a:solidFill>
                  <a:schemeClr val="accent4"/>
                </a:solidFill>
                <a:latin typeface="David" pitchFamily="34" charset="-79"/>
              </a:rPr>
              <a:t>עו"ד אורית קרמר, שותפה במחלקת חברות, מימון ותשתיות, גולדפרב </a:t>
            </a:r>
            <a:r>
              <a:rPr lang="he-IL" sz="2400" dirty="0" err="1">
                <a:solidFill>
                  <a:schemeClr val="accent4"/>
                </a:solidFill>
                <a:latin typeface="David" pitchFamily="34" charset="-79"/>
              </a:rPr>
              <a:t>זליגמן</a:t>
            </a:r>
            <a:br>
              <a:rPr lang="he-IL" sz="1800" dirty="0">
                <a:solidFill>
                  <a:schemeClr val="accent4"/>
                </a:solidFill>
                <a:latin typeface="David" pitchFamily="34" charset="-79"/>
              </a:rPr>
            </a:br>
            <a:br>
              <a:rPr lang="he-IL" sz="1800" dirty="0">
                <a:solidFill>
                  <a:schemeClr val="accent4"/>
                </a:solidFill>
                <a:latin typeface="David" pitchFamily="34" charset="-79"/>
              </a:rPr>
            </a:br>
            <a:r>
              <a:rPr lang="en-US" sz="1800" dirty="0">
                <a:solidFill>
                  <a:schemeClr val="accent4"/>
                </a:solidFill>
                <a:latin typeface="David" pitchFamily="34" charset="-79"/>
                <a:hlinkClick r:id="rId4"/>
              </a:rPr>
              <a:t>orit.kremer@goldfarb.com</a:t>
            </a:r>
            <a:br>
              <a:rPr lang="he-IL" sz="1800" dirty="0">
                <a:solidFill>
                  <a:schemeClr val="accent4"/>
                </a:solidFill>
                <a:latin typeface="David" pitchFamily="34" charset="-79"/>
              </a:rPr>
            </a:br>
            <a:br>
              <a:rPr lang="he-IL" altLang="en-US" sz="1600" b="0" dirty="0">
                <a:latin typeface="Tahoma" panose="020B0604030504040204" pitchFamily="34" charset="0"/>
                <a:ea typeface="Tahoma" panose="020B0604030504040204" pitchFamily="34" charset="0"/>
                <a:cs typeface="Tahoma" panose="020B0604030504040204" pitchFamily="34" charset="0"/>
              </a:rPr>
            </a:br>
            <a:r>
              <a:rPr lang="he-IL" altLang="en-US" sz="1200" b="0" dirty="0">
                <a:latin typeface="+mj-lt"/>
                <a:ea typeface="Tahoma" panose="020B0604030504040204" pitchFamily="34" charset="0"/>
                <a:cs typeface="Tahoma" panose="020B0604030504040204" pitchFamily="34" charset="0"/>
              </a:rPr>
              <a:t>הסקירה לעיל הינה בבחינת תמצית. המידע הכלול בה נמסר למטרות אינפורמטיביות בלבד ואין במידע כדי להוות ייעוץ משפטי.</a:t>
            </a:r>
            <a:br>
              <a:rPr lang="he-IL" altLang="en-US" sz="1200" b="0" dirty="0">
                <a:latin typeface="+mj-lt"/>
                <a:ea typeface="Tahoma" panose="020B0604030504040204" pitchFamily="34" charset="0"/>
                <a:cs typeface="Tahoma" panose="020B0604030504040204" pitchFamily="34" charset="0"/>
              </a:rPr>
            </a:br>
            <a:r>
              <a:rPr lang="he-IL" altLang="en-US" sz="1200" b="0" dirty="0">
                <a:latin typeface="+mj-lt"/>
                <a:ea typeface="Tahoma" panose="020B0604030504040204" pitchFamily="34" charset="0"/>
                <a:cs typeface="Tahoma" panose="020B0604030504040204" pitchFamily="34" charset="0"/>
              </a:rPr>
              <a:t>קנייני וסודי, </a:t>
            </a:r>
            <a:r>
              <a:rPr lang="he-IL" altLang="en-US" sz="1200" b="0" dirty="0" err="1">
                <a:latin typeface="+mj-lt"/>
                <a:ea typeface="Tahoma" panose="020B0604030504040204" pitchFamily="34" charset="0"/>
                <a:cs typeface="Tahoma" panose="020B0604030504040204" pitchFamily="34" charset="0"/>
              </a:rPr>
              <a:t>גולדפרב</a:t>
            </a:r>
            <a:r>
              <a:rPr lang="he-IL" altLang="en-US" sz="1200" b="0" dirty="0">
                <a:latin typeface="+mj-lt"/>
                <a:ea typeface="Tahoma" panose="020B0604030504040204" pitchFamily="34" charset="0"/>
                <a:cs typeface="Tahoma" panose="020B0604030504040204" pitchFamily="34" charset="0"/>
              </a:rPr>
              <a:t> </a:t>
            </a:r>
            <a:r>
              <a:rPr lang="he-IL" altLang="en-US" sz="1200" b="0" dirty="0" err="1">
                <a:latin typeface="+mj-lt"/>
                <a:ea typeface="Tahoma" panose="020B0604030504040204" pitchFamily="34" charset="0"/>
                <a:cs typeface="Tahoma" panose="020B0604030504040204" pitchFamily="34" charset="0"/>
              </a:rPr>
              <a:t>זליגמן</a:t>
            </a:r>
            <a:r>
              <a:rPr lang="he-IL" altLang="en-US" sz="1200" b="0" dirty="0">
                <a:latin typeface="+mj-lt"/>
                <a:ea typeface="Tahoma" panose="020B0604030504040204" pitchFamily="34" charset="0"/>
                <a:cs typeface="Tahoma" panose="020B0604030504040204" pitchFamily="34" charset="0"/>
              </a:rPr>
              <a:t> ושות'. אין לתרגם, להעתיק, לשכפל, או לעשות שימוש בחלק כלשהו של הטקסט, אם באמצעים אלקטרוניים או מכאניים או בכל אמצעי אחר, הקיים היום, או שיהיה קיים בעתיד, לרבות צילום, הקלטה או שימוש בכל שיטת אחסון ואחזור מידע. © 2020 גולדפרב </a:t>
            </a:r>
            <a:r>
              <a:rPr lang="he-IL" altLang="en-US" sz="1200" b="0" dirty="0" err="1">
                <a:latin typeface="+mj-lt"/>
                <a:ea typeface="Tahoma" panose="020B0604030504040204" pitchFamily="34" charset="0"/>
                <a:cs typeface="Tahoma" panose="020B0604030504040204" pitchFamily="34" charset="0"/>
              </a:rPr>
              <a:t>זליגמן</a:t>
            </a:r>
            <a:r>
              <a:rPr lang="he-IL" altLang="en-US" sz="1200" b="0" dirty="0">
                <a:latin typeface="+mj-lt"/>
                <a:ea typeface="Tahoma" panose="020B0604030504040204" pitchFamily="34" charset="0"/>
                <a:cs typeface="Tahoma" panose="020B0604030504040204" pitchFamily="34" charset="0"/>
              </a:rPr>
              <a:t> ושות', כל הזכויות שמורות.</a:t>
            </a:r>
            <a:br>
              <a:rPr lang="he-IL" altLang="he-IL" sz="8800" dirty="0">
                <a:latin typeface="+mj-lt"/>
                <a:cs typeface="David" panose="020E0502060401010101" pitchFamily="34" charset="-79"/>
              </a:rPr>
            </a:br>
            <a:endParaRPr lang="he-IL" altLang="he-IL" sz="8800" dirty="0">
              <a:latin typeface="+mj-lt"/>
              <a:cs typeface="David" panose="020E0502060401010101" pitchFamily="34" charset="-79"/>
            </a:endParaRPr>
          </a:p>
        </p:txBody>
      </p:sp>
      <p:sp>
        <p:nvSpPr>
          <p:cNvPr id="3" name="Slide Number Placeholder 2">
            <a:extLst>
              <a:ext uri="{FF2B5EF4-FFF2-40B4-BE49-F238E27FC236}">
                <a16:creationId xmlns:a16="http://schemas.microsoft.com/office/drawing/2014/main" id="{480902FB-0416-497C-8A48-29BAE15EF63E}"/>
              </a:ext>
            </a:extLst>
          </p:cNvPr>
          <p:cNvSpPr>
            <a:spLocks noGrp="1"/>
          </p:cNvSpPr>
          <p:nvPr>
            <p:ph type="sldNum" sz="quarter" idx="12"/>
          </p:nvPr>
        </p:nvSpPr>
        <p:spPr/>
        <p:txBody>
          <a:bodyPr/>
          <a:lstStyle/>
          <a:p>
            <a:pPr>
              <a:defRPr/>
            </a:pPr>
            <a:fld id="{B1009F2D-0CD1-48A4-95DB-CE3310D9C37A}" type="slidenum">
              <a:rPr lang="he-IL" altLang="he-IL" smtClean="0"/>
              <a:pPr>
                <a:defRPr/>
              </a:pPr>
              <a:t>9</a:t>
            </a:fld>
            <a:endParaRPr lang="en-US" altLang="he-IL"/>
          </a:p>
        </p:txBody>
      </p:sp>
    </p:spTree>
  </p:cSld>
  <p:clrMapOvr>
    <a:masterClrMapping/>
  </p:clrMapOvr>
  <p:transition spd="med">
    <p:fade/>
  </p:transition>
</p:sld>
</file>

<file path=ppt/theme/theme1.xml><?xml version="1.0" encoding="utf-8"?>
<a:theme xmlns:a="http://schemas.openxmlformats.org/drawingml/2006/main" name="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1">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1">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ערכת נושא1">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oldfarb_template_1_final">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TLVA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חטיבת ליטיגציה- 25.3.2012">
  <a:themeElements>
    <a:clrScheme name="goldfarb">
      <a:dk1>
        <a:sysClr val="windowText" lastClr="000000"/>
      </a:dk1>
      <a:lt1>
        <a:sysClr val="window" lastClr="FFFFFF"/>
      </a:lt1>
      <a:dk2>
        <a:srgbClr val="3E1707"/>
      </a:dk2>
      <a:lt2>
        <a:srgbClr val="86511C"/>
      </a:lt2>
      <a:accent1>
        <a:srgbClr val="C09D63"/>
      </a:accent1>
      <a:accent2>
        <a:srgbClr val="E8DBC5"/>
      </a:accent2>
      <a:accent3>
        <a:srgbClr val="C8A977"/>
      </a:accent3>
      <a:accent4>
        <a:srgbClr val="A97F47"/>
      </a:accent4>
      <a:accent5>
        <a:srgbClr val="CC0000"/>
      </a:accent5>
      <a:accent6>
        <a:srgbClr val="E36C09"/>
      </a:accent6>
      <a:hlink>
        <a:srgbClr val="366092"/>
      </a:hlink>
      <a:folHlink>
        <a:srgbClr val="494429"/>
      </a:folHlink>
    </a:clrScheme>
    <a:fontScheme name="התאמה אישית 2">
      <a:majorFont>
        <a:latin typeface="Calibri"/>
        <a:ea typeface=""/>
        <a:cs typeface="Tipograf2Black"/>
      </a:majorFont>
      <a:minorFont>
        <a:latin typeface="Calibri"/>
        <a:ea typeface=""/>
        <a:cs typeface="Typograp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 Noga Ru</Template>
  <TotalTime>80927</TotalTime>
  <Words>592</Words>
  <Application>Microsoft Office PowerPoint</Application>
  <PresentationFormat>‫הצגה על המסך (4:3)</PresentationFormat>
  <Paragraphs>79</Paragraphs>
  <Slides>9</Slides>
  <Notes>3</Notes>
  <HiddenSlides>0</HiddenSlides>
  <MMClips>0</MMClips>
  <ScaleCrop>false</ScaleCrop>
  <HeadingPairs>
    <vt:vector size="6" baseType="variant">
      <vt:variant>
        <vt:lpstr>גופנים בשימוש</vt:lpstr>
      </vt:variant>
      <vt:variant>
        <vt:i4>6</vt:i4>
      </vt:variant>
      <vt:variant>
        <vt:lpstr>ערכת נושא</vt:lpstr>
      </vt:variant>
      <vt:variant>
        <vt:i4>10</vt:i4>
      </vt:variant>
      <vt:variant>
        <vt:lpstr>כותרות שקופיות</vt:lpstr>
      </vt:variant>
      <vt:variant>
        <vt:i4>9</vt:i4>
      </vt:variant>
    </vt:vector>
  </HeadingPairs>
  <TitlesOfParts>
    <vt:vector size="25" baseType="lpstr">
      <vt:lpstr>Arial</vt:lpstr>
      <vt:lpstr>Calibri</vt:lpstr>
      <vt:lpstr>David</vt:lpstr>
      <vt:lpstr>Tahoma</vt:lpstr>
      <vt:lpstr>Times New Roman</vt:lpstr>
      <vt:lpstr>Wingdings</vt:lpstr>
      <vt:lpstr>חטיבת ליטיגציה- 25.3.2012</vt:lpstr>
      <vt:lpstr>1_ערכת נושא1</vt:lpstr>
      <vt:lpstr>5_חטיבת ליטיגציה- 25.3.2012</vt:lpstr>
      <vt:lpstr>ערכת נושא1</vt:lpstr>
      <vt:lpstr>5_ערכת נושא1</vt:lpstr>
      <vt:lpstr>3_חטיבת ליטיגציה- 25.3.2012</vt:lpstr>
      <vt:lpstr>goldfarb_template_1_final</vt:lpstr>
      <vt:lpstr>11_חטיבת ליטיגציה- 25.3.2012</vt:lpstr>
      <vt:lpstr>8_חטיבת ליטיגציה- 25.3.2012</vt:lpstr>
      <vt:lpstr>9_חטיבת ליטיגציה- 25.3.2012</vt:lpstr>
      <vt:lpstr>החקיקה הפיננסית החדשה  עו"ד אורית קרמר, שותפה במחלקת חברות, מימון ותשתיות, גולדפרב זליגמן   פברואר 2020 </vt:lpstr>
      <vt:lpstr>התפתחות הרגולציה פיננסית בישראל</vt:lpstr>
      <vt:lpstr>אשראי הוגן</vt:lpstr>
      <vt:lpstr>מצגת של PowerPoint‏</vt:lpstr>
      <vt:lpstr>מצגת של PowerPoint‏</vt:lpstr>
      <vt:lpstr>חוק שירותי תשלום תשע"ט-2019</vt:lpstr>
      <vt:lpstr>מה יעלה בגורל תווי הקנייה וכרטיסי המתנה?</vt:lpstr>
      <vt:lpstr>הצעד הבא – רישוי ופיקוח</vt:lpstr>
      <vt:lpstr>תודה רבה * * * עו"ד אורית קרמר, שותפה במחלקת חברות, מימון ותשתיות, גולדפרב זליגמן  orit.kremer@goldfarb.com  הסקירה לעיל הינה בבחינת תמצית. המידע הכלול בה נמסר למטרות אינפורמטיביות בלבד ואין במידע כדי להוות ייעוץ משפטי. קנייני וסודי, גולדפרב זליגמן ושות'. אין לתרגם, להעתיק, לשכפל, או לעשות שימוש בחלק כלשהו של הטקסט, אם באמצעים אלקטרוניים או מכאניים או בכל אמצעי אחר, הקיים היום, או שיהיה קיים בעתיד, לרבות צילום, הקלטה או שימוש בכל שיטת אחסון ואחזור מידע. © 2020 גולדפרב זליגמן ושות', כל הזכויות שמורות.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כללי עשה ואל תעשה בדירקטוריון החברה:  אישור תגמול לבכירים    עו"ד טל עצמון</dc:title>
  <dc:creator>Atsmon</dc:creator>
  <cp:lastModifiedBy>1727</cp:lastModifiedBy>
  <cp:revision>4050</cp:revision>
  <cp:lastPrinted>2019-09-22T10:21:09Z</cp:lastPrinted>
  <dcterms:modified xsi:type="dcterms:W3CDTF">2020-02-11T08:55:54Z</dcterms:modified>
</cp:coreProperties>
</file>