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4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6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55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75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860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28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846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1597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4667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770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957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042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3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19 - Zeta Foods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5673584" cy="40227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519" y="2286000"/>
            <a:ext cx="63484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01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alog - pictures for single companies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Catalog - pictures for single companies</Template>
  <TotalTime>0</TotalTime>
  <Words>4</Words>
  <Application>Microsoft Office PowerPoint</Application>
  <PresentationFormat>מותאם אישית</PresentationFormat>
  <Paragraphs>1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Catalog - pictures for single companies</vt:lpstr>
      <vt:lpstr>19 - Zeta Foods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19 - Zeta Foods</dc:title>
  <dc:creator>naamam</dc:creator>
  <cp:lastModifiedBy>Yonat Keren - Chamber of Commerce</cp:lastModifiedBy>
  <cp:revision>1</cp:revision>
  <dcterms:created xsi:type="dcterms:W3CDTF">2018-01-31T14:51:58Z</dcterms:created>
  <dcterms:modified xsi:type="dcterms:W3CDTF">2018-02-01T11:08:15Z</dcterms:modified>
</cp:coreProperties>
</file>