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6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4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663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3552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75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860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28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8464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159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66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7705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4957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042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B8C27D-B753-4CE7-B9E6-EDC5A483BBE1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4802E7-7470-4517-BD58-4EB3C5AA71C7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33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18 - The Vegetable Oil Industries Company (VOIC)</a:t>
            </a: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698" y="2405449"/>
            <a:ext cx="4138660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5889" y="3454100"/>
            <a:ext cx="52768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50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alog - pictures for single companies">
  <a:themeElements>
    <a:clrScheme name="אינטגרל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אינטגרל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ינטגרל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Catalog - pictures for single companies</Template>
  <TotalTime>0</TotalTime>
  <Words>10</Words>
  <Application>Microsoft Office PowerPoint</Application>
  <PresentationFormat>מותאם אישית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Catalog - pictures for single companies</vt:lpstr>
      <vt:lpstr>18 - The Vegetable Oil Industries Company (VOIC)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18 - The Vegetable Oil Industries Company (VOIC)</dc:title>
  <dc:creator>naamam</dc:creator>
  <cp:lastModifiedBy>Yonat Keren - Chamber of Commerce</cp:lastModifiedBy>
  <cp:revision>1</cp:revision>
  <dcterms:created xsi:type="dcterms:W3CDTF">2018-01-31T14:50:44Z</dcterms:created>
  <dcterms:modified xsi:type="dcterms:W3CDTF">2018-02-01T11:06:40Z</dcterms:modified>
</cp:coreProperties>
</file>