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0"/>
  </p:notesMasterIdLst>
  <p:sldIdLst>
    <p:sldId id="263" r:id="rId2"/>
    <p:sldId id="257" r:id="rId3"/>
    <p:sldId id="256" r:id="rId4"/>
    <p:sldId id="258" r:id="rId5"/>
    <p:sldId id="259" r:id="rId6"/>
    <p:sldId id="260" r:id="rId7"/>
    <p:sldId id="262" r:id="rId8"/>
    <p:sldId id="264" r:id="rId9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319" autoAdjust="0"/>
    <p:restoredTop sz="94660"/>
  </p:normalViewPr>
  <p:slideViewPr>
    <p:cSldViewPr snapToGrid="0">
      <p:cViewPr varScale="1">
        <p:scale>
          <a:sx n="86" d="100"/>
          <a:sy n="86" d="100"/>
        </p:scale>
        <p:origin x="907" y="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E5F5C5D-2305-4DEB-94B4-F810AF115C9C}" type="datetimeFigureOut">
              <a:rPr lang="he-IL" smtClean="0"/>
              <a:t>כ"א/אלול/תשע"ז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CF39507-ACBB-4831-86E0-2F3C1A923A1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68897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rtl="0"/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ניתן להשתמש בתבנית זו כקובץ התחלתי להצגת חומרי הדרכה בסביבת קבוצה.</a:t>
            </a:r>
          </a:p>
          <a:p>
            <a:pPr rtl="1"/>
            <a:endParaRPr lang="he-I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1"/>
            <a:r>
              <a:rPr lang="he-IL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מקטעים</a:t>
            </a:r>
            <a:endParaRPr lang="he-I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1"/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לחץ באמצעות לחצן העכבר הימני על שקופית כדי להוסיף מקטעים. מקטעים יכולים לסייע בארגון השקופיות שלך או להקל את שיתוף הפעולה בין עורכים מרובים.</a:t>
            </a:r>
          </a:p>
          <a:p>
            <a:pPr rtl="1"/>
            <a:endParaRPr lang="he-IL" sz="1200" b="1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1"/>
            <a:r>
              <a:rPr lang="he-IL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הערות</a:t>
            </a:r>
          </a:p>
          <a:p>
            <a:pPr rtl="1"/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השתמש במקטע 'הערות' עבור הערות העברה או כדי לספק פרטים נוספים עבור הקהל. הצג הערות אלה בתצוגת מצגת במהלך המצגת שלך. </a:t>
            </a:r>
          </a:p>
          <a:p>
            <a:pPr rtl="1"/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שים לב לגודל הגופן (חשוב עבור נגישות, ניראות, צילום בווידאו וייצור מקוון)</a:t>
            </a:r>
          </a:p>
          <a:p>
            <a:pPr rtl="1"/>
            <a:endParaRPr lang="he-I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1"/>
            <a:r>
              <a:rPr lang="he-IL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צבעים מתואמים </a:t>
            </a:r>
          </a:p>
          <a:p>
            <a:pPr rtl="1"/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הקדש תשומת לב מיוחדת לגרפים, תרשימים ותיבות טקסט. </a:t>
            </a:r>
          </a:p>
          <a:p>
            <a:pPr rtl="1"/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קח בחשבון את העובדה שהמשתתפים ידפיסו בשחור- לבן או בגווני אפור. בצע הדפסת בדיקה כדי לוודא שהצבעים שלך מוצגים כראוי בעת הדפסה בשחור-לבן מלא ובגווני אפור.</a:t>
            </a:r>
          </a:p>
          <a:p>
            <a:pPr rtl="1"/>
            <a:endParaRPr lang="he-I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1"/>
            <a:r>
              <a:rPr lang="he-IL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גרפיקה, טבלאות וגרפים</a:t>
            </a:r>
          </a:p>
          <a:p>
            <a:pPr rtl="1"/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שמור על פשטות: אם הדבר אפשרי, השתמש בסגנונות ובצבעים עקביים שאינם מסיחים את הדעת.</a:t>
            </a:r>
          </a:p>
          <a:p>
            <a:pPr rtl="1"/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סמן בתוויות את כל הגרפים והטבלאות.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EC6EAC7D-5A89-47C2-8ABA-56C9C2DEF7A4}" type="slidenum">
              <a:rPr lang="ar-SA" smtClean="0"/>
              <a:pPr algn="r" rtl="1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98307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he-I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השתמש בכותרת מקטע עבור כל אחד מהנושאים, כדי שהמעבר ביניהם יהיה ברור לקהל. </a:t>
            </a:r>
          </a:p>
          <a:p>
            <a:pPr rtl="1"/>
            <a:endParaRPr lang="he-I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75693FD4-8F83-4EF7-AC3F-0DC0388986B0}" type="slidenum">
              <a:rPr lang="ar-SA" smtClean="0"/>
              <a:pPr algn="r" rtl="1"/>
              <a:t>8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21864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4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4801" y="2286002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ar-SA" b="1" cap="small" baseline="0">
                <a:solidFill>
                  <a:srgbClr val="003300"/>
                </a:solidFill>
              </a:defRPr>
            </a:lvl1pPr>
          </a:lstStyle>
          <a:p>
            <a:pPr algn="r" rtl="1"/>
            <a:r>
              <a:rPr kumimoji="0" lang="ar-SA"/>
              <a:t>انقر لتحرير نمط العنوان الرئيسي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1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ar-SA" sz="1500" b="0">
                <a:solidFill>
                  <a:schemeClr val="tx1"/>
                </a:solidFill>
                <a:latin typeface="Georgia" pitchFamily="18" charset="0"/>
              </a:defRPr>
            </a:lvl1pPr>
            <a:lvl2pPr marL="342900" indent="0" algn="r" eaLnBrk="1" latinLnBrk="0" hangingPunct="1">
              <a:buNone/>
              <a:defRPr kumimoji="0" lang="ar-SA"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r" eaLnBrk="1" latinLnBrk="0" hangingPunct="1">
              <a:buNone/>
              <a:defRPr kumimoji="0" lang="ar-SA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r" eaLnBrk="1" latinLnBrk="0" hangingPunct="1">
              <a:buNone/>
              <a:defRPr kumimoji="0" lang="ar-SA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r" eaLnBrk="1" latinLnBrk="0" hangingPunct="1">
              <a:buNone/>
              <a:defRPr kumimoji="0" lang="ar-SA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r" eaLnBrk="1" latinLnBrk="0" hangingPunct="1">
              <a:buNone/>
              <a:defRPr kumimoji="0" lang="ar-SA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r" eaLnBrk="1" latinLnBrk="0" hangingPunct="1">
              <a:buNone/>
              <a:defRPr kumimoji="0" lang="ar-SA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r" eaLnBrk="1" latinLnBrk="0" hangingPunct="1">
              <a:buNone/>
              <a:defRPr kumimoji="0" lang="ar-SA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r" eaLnBrk="1" latinLnBrk="0" hangingPunct="1">
              <a:buNone/>
              <a:defRPr kumimoji="0" lang="ar-SA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 rtl="1" eaLnBrk="1" latinLnBrk="0" hangingPunct="1"/>
            <a:r>
              <a:rPr lang="he-IL" smtClean="0"/>
              <a:t>לחץ כדי לערוך סגנון כותרת משנה של תבנית בסיס</a:t>
            </a:r>
            <a:endParaRPr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5422383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ar-SA" sz="1500" baseline="0"/>
            </a:lvl1pPr>
          </a:lstStyle>
          <a:p>
            <a:pPr algn="r" rtl="1"/>
            <a:r>
              <a:rPr kumimoji="0" lang="ar-SA"/>
              <a:t>شعار الشركة</a:t>
            </a:r>
          </a:p>
        </p:txBody>
      </p:sp>
    </p:spTree>
    <p:extLst>
      <p:ext uri="{BB962C8B-B14F-4D97-AF65-F5344CB8AC3E}">
        <p14:creationId xmlns:p14="http://schemas.microsoft.com/office/powerpoint/2010/main" val="377335403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عنوان، ومحتوى، ون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355600"/>
            <a:ext cx="8194675" cy="1143000"/>
          </a:xfrm>
        </p:spPr>
        <p:txBody>
          <a:bodyPr/>
          <a:lstStyle/>
          <a:p>
            <a:pPr algn="r" rtl="1" eaLnBrk="1" latinLnBrk="0" hangingPunct="1"/>
            <a:r>
              <a:rPr lang="he-IL" smtClean="0"/>
              <a:t>לחץ כדי לערוך סגנון כותרת של תבנית בסיס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3101" y="1497015"/>
            <a:ext cx="3975100" cy="4759325"/>
          </a:xfrm>
        </p:spPr>
        <p:txBody>
          <a:bodyPr/>
          <a:lstStyle>
            <a:lvl4pPr algn="r" eaLnBrk="1" latinLnBrk="0" hangingPunct="1">
              <a:defRPr kumimoji="0" lang="ar-SA" baseline="0"/>
            </a:lvl4pPr>
          </a:lstStyle>
          <a:p>
            <a:pPr lvl="0" algn="r" rtl="1" eaLnBrk="1" latinLnBrk="0" hangingPunct="1"/>
            <a:r>
              <a:rPr lang="he-IL" smtClean="0"/>
              <a:t>ערוך סגנונות טקסט של תבנית בסיס</a:t>
            </a:r>
          </a:p>
          <a:p>
            <a:pPr lvl="1" algn="r" rtl="1" eaLnBrk="1" latinLnBrk="0" hangingPunct="1"/>
            <a:r>
              <a:rPr lang="he-IL" smtClean="0"/>
              <a:t>רמה שניה</a:t>
            </a:r>
          </a:p>
          <a:p>
            <a:pPr lvl="2" algn="r" rtl="1" eaLnBrk="1" latinLnBrk="0" hangingPunct="1"/>
            <a:r>
              <a:rPr lang="he-IL" smtClean="0"/>
              <a:t>רמה שלישית</a:t>
            </a:r>
          </a:p>
          <a:p>
            <a:pPr lvl="3" algn="r" rtl="1" eaLnBrk="1" latinLnBrk="0" hangingPunct="1"/>
            <a:r>
              <a:rPr lang="he-IL" smtClean="0"/>
              <a:t>רמה רביעית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37760" y="1497015"/>
            <a:ext cx="3977640" cy="4759325"/>
          </a:xfrm>
        </p:spPr>
        <p:txBody>
          <a:bodyPr/>
          <a:lstStyle>
            <a:lvl4pPr algn="r" eaLnBrk="1" latinLnBrk="0" hangingPunct="1">
              <a:defRPr kumimoji="0" lang="ar-SA" baseline="0"/>
            </a:lvl4pPr>
          </a:lstStyle>
          <a:p>
            <a:pPr lvl="0" algn="r" rtl="1" eaLnBrk="1" latinLnBrk="0" hangingPunct="1"/>
            <a:r>
              <a:rPr lang="he-IL" smtClean="0"/>
              <a:t>ערוך סגנונות טקסט של תבנית בסיס</a:t>
            </a:r>
          </a:p>
          <a:p>
            <a:pPr lvl="1" algn="r" rtl="1" eaLnBrk="1" latinLnBrk="0" hangingPunct="1"/>
            <a:r>
              <a:rPr lang="he-IL" smtClean="0"/>
              <a:t>רמה שניה</a:t>
            </a:r>
          </a:p>
          <a:p>
            <a:pPr lvl="2" algn="r" rtl="1" eaLnBrk="1" latinLnBrk="0" hangingPunct="1"/>
            <a:r>
              <a:rPr lang="he-IL" smtClean="0"/>
              <a:t>רמה שלישית</a:t>
            </a:r>
          </a:p>
          <a:p>
            <a:pPr lvl="3" algn="r" rtl="1" eaLnBrk="1" latinLnBrk="0" hangingPunct="1"/>
            <a:r>
              <a:rPr lang="he-IL" smtClean="0"/>
              <a:t>רמה רביעית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2"/>
            <a:ext cx="2133600" cy="365125"/>
          </a:xfrm>
        </p:spPr>
        <p:txBody>
          <a:bodyPr/>
          <a:lstStyle/>
          <a:p>
            <a:fld id="{8978BE0F-3A41-4539-9362-E7C3B9394AF6}" type="datetimeFigureOut">
              <a:rPr lang="he-IL" smtClean="0"/>
              <a:t>כ"א/אלול/תשע"ז</a:t>
            </a:fld>
            <a:endParaRPr lang="he-I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2"/>
            <a:ext cx="2895600" cy="365125"/>
          </a:xfrm>
        </p:spPr>
        <p:txBody>
          <a:bodyPr/>
          <a:lstStyle/>
          <a:p>
            <a:endParaRPr lang="he-I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2"/>
            <a:ext cx="2133600" cy="365125"/>
          </a:xfrm>
        </p:spPr>
        <p:txBody>
          <a:bodyPr/>
          <a:lstStyle/>
          <a:p>
            <a:fld id="{102C3329-CDC5-4231-802B-8B35E9ADFAA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27637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 eaLnBrk="1" latinLnBrk="0" hangingPunct="1"/>
            <a:r>
              <a:rPr lang="he-IL" smtClean="0"/>
              <a:t>לחץ כדי לערוך סגנון כותרת של תבנית בסיס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BE0F-3A41-4539-9362-E7C3B9394AF6}" type="datetimeFigureOut">
              <a:rPr lang="he-IL" smtClean="0"/>
              <a:t>כ"א/אלול/תשע"ז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C3329-CDC5-4231-802B-8B35E9ADFAA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1817141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BE0F-3A41-4539-9362-E7C3B9394AF6}" type="datetimeFigureOut">
              <a:rPr lang="he-IL" smtClean="0"/>
              <a:t>כ"א/אלול/תשע"ז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C3329-CDC5-4231-802B-8B35E9ADFAA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2922303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خلفية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4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2"/>
            <a:ext cx="2133600" cy="365125"/>
          </a:xfrm>
        </p:spPr>
        <p:txBody>
          <a:bodyPr/>
          <a:lstStyle/>
          <a:p>
            <a:fld id="{8978BE0F-3A41-4539-9362-E7C3B9394AF6}" type="datetimeFigureOut">
              <a:rPr lang="he-IL" smtClean="0"/>
              <a:t>כ"א/אלול/תשע"ז</a:t>
            </a:fld>
            <a:endParaRPr lang="he-I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2"/>
            <a:ext cx="2895600" cy="365125"/>
          </a:xfrm>
        </p:spPr>
        <p:txBody>
          <a:bodyPr/>
          <a:lstStyle/>
          <a:p>
            <a:endParaRPr lang="he-I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2"/>
            <a:ext cx="2133600" cy="365125"/>
          </a:xfrm>
        </p:spPr>
        <p:txBody>
          <a:bodyPr/>
          <a:lstStyle/>
          <a:p>
            <a:fld id="{102C3329-CDC5-4231-802B-8B35E9ADFAA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1437202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7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165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BE0F-3A41-4539-9362-E7C3B9394AF6}" type="datetimeFigureOut">
              <a:rPr lang="he-IL" smtClean="0"/>
              <a:t>כ"א/אלול/תשע"ז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C3329-CDC5-4231-802B-8B35E9ADFAA2}" type="slidenum">
              <a:rPr lang="he-IL" smtClean="0"/>
              <a:t>‹#›</a:t>
            </a:fld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2" y="3132290"/>
            <a:ext cx="7175351" cy="1793167"/>
          </a:xfrm>
          <a:effectLst/>
        </p:spPr>
        <p:txBody>
          <a:bodyPr>
            <a:noAutofit/>
          </a:bodyPr>
          <a:lstStyle>
            <a:lvl1pPr marL="480060" indent="-342900" algn="l">
              <a:defRPr sz="405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2931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BE0F-3A41-4539-9362-E7C3B9394AF6}" type="datetimeFigureOut">
              <a:rPr lang="he-IL" smtClean="0"/>
              <a:t>כ"א/אלול/תשע"ז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C3329-CDC5-4231-802B-8B35E9ADFAA2}" type="slidenum">
              <a:rPr lang="he-IL" smtClean="0"/>
              <a:t>‹#›</a:t>
            </a:fld>
            <a:endParaRPr lang="he-I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1514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رأس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4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6200000" flipH="1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r" eaLnBrk="1" latinLnBrk="0" hangingPunct="1">
              <a:defRPr kumimoji="0" lang="ar-SA" sz="3000" b="1" cap="small" baseline="0">
                <a:solidFill>
                  <a:srgbClr val="003300"/>
                </a:solidFill>
              </a:defRPr>
            </a:lvl1pPr>
          </a:lstStyle>
          <a:p>
            <a:pPr algn="r" rtl="1"/>
            <a:r>
              <a:rPr kumimoji="0" lang="ar-SA"/>
              <a:t>انقر لتحرير نمط العنوان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BE0F-3A41-4539-9362-E7C3B9394AF6}" type="datetimeFigureOut">
              <a:rPr lang="he-IL" smtClean="0"/>
              <a:t>כ"א/אלול/תשע"ז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C3329-CDC5-4231-802B-8B35E9ADFAA2}" type="slidenum">
              <a:rPr lang="he-IL" smtClean="0"/>
              <a:t>‹#›</a:t>
            </a:fld>
            <a:endParaRPr lang="he-IL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ar-SA" sz="1350"/>
            </a:lvl1pPr>
          </a:lstStyle>
          <a:p>
            <a:pPr algn="r" rtl="1"/>
            <a:r>
              <a:rPr kumimoji="0" lang="ar-SA"/>
              <a:t>شعار الشركة</a:t>
            </a:r>
          </a:p>
        </p:txBody>
      </p:sp>
    </p:spTree>
    <p:extLst>
      <p:ext uri="{BB962C8B-B14F-4D97-AF65-F5344CB8AC3E}">
        <p14:creationId xmlns:p14="http://schemas.microsoft.com/office/powerpoint/2010/main" val="416897756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r" eaLnBrk="1" latinLnBrk="0" hangingPunct="1">
              <a:defRPr kumimoji="0" lang="ar-SA"/>
            </a:lvl1pPr>
          </a:lstStyle>
          <a:p>
            <a:pPr algn="r" rtl="1"/>
            <a:r>
              <a:rPr kumimoji="0" lang="ar-SA" dirty="0"/>
              <a:t>انقر لتحرير نمط العنوان الرئيسي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algn="r" eaLnBrk="1" latinLnBrk="0" hangingPunct="1">
              <a:defRPr kumimoji="0" lang="ar-SA" sz="2400">
                <a:latin typeface="+mn-lt"/>
              </a:defRPr>
            </a:lvl1pPr>
            <a:lvl2pPr algn="r" eaLnBrk="1" latinLnBrk="0" hangingPunct="1">
              <a:defRPr kumimoji="0" lang="ar-SA" sz="2100">
                <a:latin typeface="+mn-lt"/>
              </a:defRPr>
            </a:lvl2pPr>
            <a:lvl3pPr algn="r" eaLnBrk="1" latinLnBrk="0" hangingPunct="1">
              <a:defRPr kumimoji="0" lang="ar-SA" sz="1800">
                <a:latin typeface="+mn-lt"/>
              </a:defRPr>
            </a:lvl3pPr>
            <a:lvl4pPr algn="r" eaLnBrk="1" latinLnBrk="0" hangingPunct="1">
              <a:defRPr kumimoji="0" lang="ar-SA" sz="1800">
                <a:latin typeface="+mn-lt"/>
              </a:defRPr>
            </a:lvl4pPr>
            <a:lvl5pPr algn="r" eaLnBrk="1" latinLnBrk="0" hangingPunct="1">
              <a:defRPr kumimoji="0" lang="ar-SA" sz="1800">
                <a:latin typeface="+mn-lt"/>
              </a:defRPr>
            </a:lvl5pPr>
          </a:lstStyle>
          <a:p>
            <a:pPr lvl="0" algn="r" rtl="1" eaLnBrk="1" latinLnBrk="0" hangingPunct="1"/>
            <a:r>
              <a:rPr lang="he-IL" smtClean="0"/>
              <a:t>ערוך סגנונות טקסט של תבנית בסיס</a:t>
            </a:r>
          </a:p>
          <a:p>
            <a:pPr lvl="1" algn="r" rtl="1" eaLnBrk="1" latinLnBrk="0" hangingPunct="1"/>
            <a:r>
              <a:rPr lang="he-IL" smtClean="0"/>
              <a:t>רמה שניה</a:t>
            </a:r>
          </a:p>
          <a:p>
            <a:pPr lvl="2" algn="r" rtl="1" eaLnBrk="1" latinLnBrk="0" hangingPunct="1"/>
            <a:r>
              <a:rPr lang="he-IL" smtClean="0"/>
              <a:t>רמה שלישית</a:t>
            </a:r>
          </a:p>
          <a:p>
            <a:pPr lvl="3" algn="r" rtl="1" eaLnBrk="1" latinLnBrk="0" hangingPunct="1"/>
            <a:r>
              <a:rPr lang="he-IL" smtClean="0"/>
              <a:t>רמה רביעית</a:t>
            </a:r>
          </a:p>
          <a:p>
            <a:pPr lvl="4" algn="r" rtl="1" eaLnBrk="1" latinLnBrk="0" hangingPunct="1"/>
            <a:r>
              <a:rPr lang="he-IL" smtClean="0"/>
              <a:t>רמה חמישית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BE0F-3A41-4539-9362-E7C3B9394AF6}" type="datetimeFigureOut">
              <a:rPr lang="he-IL" smtClean="0"/>
              <a:t>כ"א/אלול/תשע"ז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2"/>
            <a:ext cx="2133600" cy="365125"/>
          </a:xfrm>
        </p:spPr>
        <p:txBody>
          <a:bodyPr/>
          <a:lstStyle/>
          <a:p>
            <a:fld id="{102C3329-CDC5-4231-802B-8B35E9ADFAA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0702524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 eaLnBrk="1" latinLnBrk="0" hangingPunct="1"/>
            <a:r>
              <a:rPr lang="he-IL" smtClean="0"/>
              <a:t>לחץ כדי לערוך סגנון כותרת של תבנית בסיס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2"/>
            <a:ext cx="4038600" cy="4525963"/>
          </a:xfrm>
        </p:spPr>
        <p:txBody>
          <a:bodyPr/>
          <a:lstStyle>
            <a:lvl1pPr algn="r" eaLnBrk="1" latinLnBrk="0" hangingPunct="1">
              <a:defRPr kumimoji="0" lang="ar-SA" sz="2100"/>
            </a:lvl1pPr>
            <a:lvl2pPr algn="r" eaLnBrk="1" latinLnBrk="0" hangingPunct="1">
              <a:defRPr kumimoji="0" lang="ar-SA" sz="1800"/>
            </a:lvl2pPr>
            <a:lvl3pPr algn="r" eaLnBrk="1" latinLnBrk="0" hangingPunct="1">
              <a:defRPr kumimoji="0" lang="ar-SA" sz="1500"/>
            </a:lvl3pPr>
            <a:lvl4pPr algn="r" eaLnBrk="1" latinLnBrk="0" hangingPunct="1">
              <a:defRPr kumimoji="0" lang="ar-SA" sz="1350"/>
            </a:lvl4pPr>
            <a:lvl5pPr algn="r" eaLnBrk="1" latinLnBrk="0" hangingPunct="1">
              <a:defRPr kumimoji="0" lang="ar-SA" sz="1350"/>
            </a:lvl5pPr>
            <a:lvl6pPr algn="r" eaLnBrk="1" latinLnBrk="0" hangingPunct="1">
              <a:defRPr kumimoji="0" lang="ar-SA" sz="1350"/>
            </a:lvl6pPr>
            <a:lvl7pPr algn="r" eaLnBrk="1" latinLnBrk="0" hangingPunct="1">
              <a:defRPr kumimoji="0" lang="ar-SA" sz="1350"/>
            </a:lvl7pPr>
            <a:lvl8pPr algn="r" eaLnBrk="1" latinLnBrk="0" hangingPunct="1">
              <a:defRPr kumimoji="0" lang="ar-SA" sz="1350"/>
            </a:lvl8pPr>
            <a:lvl9pPr algn="r" eaLnBrk="1" latinLnBrk="0" hangingPunct="1">
              <a:defRPr kumimoji="0" lang="ar-SA" sz="1350"/>
            </a:lvl9pPr>
          </a:lstStyle>
          <a:p>
            <a:pPr lvl="0" algn="r" rtl="1" eaLnBrk="1" latinLnBrk="0" hangingPunct="1"/>
            <a:r>
              <a:rPr lang="he-IL" smtClean="0"/>
              <a:t>ערוך סגנונות טקסט של תבנית בסיס</a:t>
            </a:r>
          </a:p>
          <a:p>
            <a:pPr lvl="1" algn="r" rtl="1" eaLnBrk="1" latinLnBrk="0" hangingPunct="1"/>
            <a:r>
              <a:rPr lang="he-IL" smtClean="0"/>
              <a:t>רמה שניה</a:t>
            </a:r>
          </a:p>
          <a:p>
            <a:pPr lvl="2" algn="r" rtl="1" eaLnBrk="1" latinLnBrk="0" hangingPunct="1"/>
            <a:r>
              <a:rPr lang="he-IL" smtClean="0"/>
              <a:t>רמה שלישית</a:t>
            </a:r>
          </a:p>
          <a:p>
            <a:pPr lvl="3" algn="r" rtl="1" eaLnBrk="1" latinLnBrk="0" hangingPunct="1"/>
            <a:r>
              <a:rPr lang="he-IL" smtClean="0"/>
              <a:t>רמה רביעית</a:t>
            </a:r>
          </a:p>
          <a:p>
            <a:pPr lvl="4" algn="r" rtl="1" eaLnBrk="1" latinLnBrk="0" hangingPunct="1"/>
            <a:r>
              <a:rPr lang="he-IL" smtClean="0"/>
              <a:t>רמה חמישית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2"/>
            <a:ext cx="4038600" cy="4525963"/>
          </a:xfrm>
        </p:spPr>
        <p:txBody>
          <a:bodyPr/>
          <a:lstStyle>
            <a:lvl1pPr algn="r" eaLnBrk="1" latinLnBrk="0" hangingPunct="1">
              <a:defRPr kumimoji="0" lang="ar-SA" sz="2100"/>
            </a:lvl1pPr>
            <a:lvl2pPr algn="r" eaLnBrk="1" latinLnBrk="0" hangingPunct="1">
              <a:defRPr kumimoji="0" lang="ar-SA" sz="1800"/>
            </a:lvl2pPr>
            <a:lvl3pPr algn="r" eaLnBrk="1" latinLnBrk="0" hangingPunct="1">
              <a:defRPr kumimoji="0" lang="ar-SA" sz="1500"/>
            </a:lvl3pPr>
            <a:lvl4pPr algn="r" eaLnBrk="1" latinLnBrk="0" hangingPunct="1">
              <a:defRPr kumimoji="0" lang="ar-SA" sz="1350"/>
            </a:lvl4pPr>
            <a:lvl5pPr algn="r" eaLnBrk="1" latinLnBrk="0" hangingPunct="1">
              <a:defRPr kumimoji="0" lang="ar-SA" sz="1350"/>
            </a:lvl5pPr>
            <a:lvl6pPr algn="r" eaLnBrk="1" latinLnBrk="0" hangingPunct="1">
              <a:defRPr kumimoji="0" lang="ar-SA" sz="1350"/>
            </a:lvl6pPr>
            <a:lvl7pPr algn="r" eaLnBrk="1" latinLnBrk="0" hangingPunct="1">
              <a:defRPr kumimoji="0" lang="ar-SA" sz="1350"/>
            </a:lvl7pPr>
            <a:lvl8pPr algn="r" eaLnBrk="1" latinLnBrk="0" hangingPunct="1">
              <a:defRPr kumimoji="0" lang="ar-SA" sz="1350"/>
            </a:lvl8pPr>
            <a:lvl9pPr algn="r" eaLnBrk="1" latinLnBrk="0" hangingPunct="1">
              <a:defRPr kumimoji="0" lang="ar-SA" sz="1350"/>
            </a:lvl9pPr>
          </a:lstStyle>
          <a:p>
            <a:pPr lvl="0" algn="r" rtl="1" eaLnBrk="1" latinLnBrk="0" hangingPunct="1"/>
            <a:r>
              <a:rPr lang="he-IL" smtClean="0"/>
              <a:t>ערוך סגנונות טקסט של תבנית בסיס</a:t>
            </a:r>
          </a:p>
          <a:p>
            <a:pPr lvl="1" algn="r" rtl="1" eaLnBrk="1" latinLnBrk="0" hangingPunct="1"/>
            <a:r>
              <a:rPr lang="he-IL" smtClean="0"/>
              <a:t>רמה שניה</a:t>
            </a:r>
          </a:p>
          <a:p>
            <a:pPr lvl="2" algn="r" rtl="1" eaLnBrk="1" latinLnBrk="0" hangingPunct="1"/>
            <a:r>
              <a:rPr lang="he-IL" smtClean="0"/>
              <a:t>רמה שלישית</a:t>
            </a:r>
          </a:p>
          <a:p>
            <a:pPr lvl="3" algn="r" rtl="1" eaLnBrk="1" latinLnBrk="0" hangingPunct="1"/>
            <a:r>
              <a:rPr lang="he-IL" smtClean="0"/>
              <a:t>רמה רביעית</a:t>
            </a:r>
          </a:p>
          <a:p>
            <a:pPr lvl="4" algn="r" rtl="1" eaLnBrk="1" latinLnBrk="0" hangingPunct="1"/>
            <a:r>
              <a:rPr lang="he-IL" smtClean="0"/>
              <a:t>רמה חמישית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BE0F-3A41-4539-9362-E7C3B9394AF6}" type="datetimeFigureOut">
              <a:rPr lang="he-IL" smtClean="0"/>
              <a:t>כ"א/אלול/תשע"ז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C3329-CDC5-4231-802B-8B35E9ADFAA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7495626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 eaLnBrk="1" latinLnBrk="0" hangingPunct="1">
              <a:defRPr kumimoji="0" lang="ar-SA"/>
            </a:lvl1pPr>
          </a:lstStyle>
          <a:p>
            <a:pPr algn="r" rtl="1" eaLnBrk="1" latinLnBrk="0" hangingPunct="1"/>
            <a:r>
              <a:rPr lang="he-IL" smtClean="0"/>
              <a:t>לחץ כדי לערוך סגנון כותרת של תבנית בסיס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algn="r" eaLnBrk="1" latinLnBrk="0" hangingPunct="1">
              <a:buNone/>
              <a:defRPr kumimoji="0" lang="ar-SA" sz="1800" b="1"/>
            </a:lvl1pPr>
            <a:lvl2pPr marL="342900" indent="0" algn="r" eaLnBrk="1" latinLnBrk="0" hangingPunct="1">
              <a:buNone/>
              <a:defRPr kumimoji="0" lang="ar-SA" sz="1500" b="1"/>
            </a:lvl2pPr>
            <a:lvl3pPr marL="685800" indent="0" algn="r" eaLnBrk="1" latinLnBrk="0" hangingPunct="1">
              <a:buNone/>
              <a:defRPr kumimoji="0" lang="ar-SA" sz="1350" b="1"/>
            </a:lvl3pPr>
            <a:lvl4pPr marL="1028700" indent="0" algn="r" eaLnBrk="1" latinLnBrk="0" hangingPunct="1">
              <a:buNone/>
              <a:defRPr kumimoji="0" lang="ar-SA" sz="1200" b="1"/>
            </a:lvl4pPr>
            <a:lvl5pPr marL="1371600" indent="0" algn="r" eaLnBrk="1" latinLnBrk="0" hangingPunct="1">
              <a:buNone/>
              <a:defRPr kumimoji="0" lang="ar-SA" sz="1200" b="1"/>
            </a:lvl5pPr>
            <a:lvl6pPr marL="1714500" indent="0" algn="r" eaLnBrk="1" latinLnBrk="0" hangingPunct="1">
              <a:buNone/>
              <a:defRPr kumimoji="0" lang="ar-SA" sz="1200" b="1"/>
            </a:lvl6pPr>
            <a:lvl7pPr marL="2057400" indent="0" algn="r" eaLnBrk="1" latinLnBrk="0" hangingPunct="1">
              <a:buNone/>
              <a:defRPr kumimoji="0" lang="ar-SA" sz="1200" b="1"/>
            </a:lvl7pPr>
            <a:lvl8pPr marL="2400300" indent="0" algn="r" eaLnBrk="1" latinLnBrk="0" hangingPunct="1">
              <a:buNone/>
              <a:defRPr kumimoji="0" lang="ar-SA" sz="1200" b="1"/>
            </a:lvl8pPr>
            <a:lvl9pPr marL="2743200" indent="0" algn="r" eaLnBrk="1" latinLnBrk="0" hangingPunct="1">
              <a:buNone/>
              <a:defRPr kumimoji="0" lang="ar-SA" sz="1200" b="1"/>
            </a:lvl9pPr>
          </a:lstStyle>
          <a:p>
            <a:pPr lvl="0" algn="r" rtl="1" eaLnBrk="1" latinLnBrk="0" hangingPunct="1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algn="r" eaLnBrk="1" latinLnBrk="0" hangingPunct="1">
              <a:defRPr kumimoji="0" lang="ar-SA" sz="1800"/>
            </a:lvl1pPr>
            <a:lvl2pPr algn="r" eaLnBrk="1" latinLnBrk="0" hangingPunct="1">
              <a:defRPr kumimoji="0" lang="ar-SA" sz="1500"/>
            </a:lvl2pPr>
            <a:lvl3pPr algn="r" eaLnBrk="1" latinLnBrk="0" hangingPunct="1">
              <a:defRPr kumimoji="0" lang="ar-SA" sz="1350"/>
            </a:lvl3pPr>
            <a:lvl4pPr algn="r" eaLnBrk="1" latinLnBrk="0" hangingPunct="1">
              <a:defRPr kumimoji="0" lang="ar-SA" sz="1200"/>
            </a:lvl4pPr>
            <a:lvl5pPr algn="r" eaLnBrk="1" latinLnBrk="0" hangingPunct="1">
              <a:defRPr kumimoji="0" lang="ar-SA" sz="1200"/>
            </a:lvl5pPr>
            <a:lvl6pPr algn="r" eaLnBrk="1" latinLnBrk="0" hangingPunct="1">
              <a:defRPr kumimoji="0" lang="ar-SA" sz="1200"/>
            </a:lvl6pPr>
            <a:lvl7pPr algn="r" eaLnBrk="1" latinLnBrk="0" hangingPunct="1">
              <a:defRPr kumimoji="0" lang="ar-SA" sz="1200"/>
            </a:lvl7pPr>
            <a:lvl8pPr algn="r" eaLnBrk="1" latinLnBrk="0" hangingPunct="1">
              <a:defRPr kumimoji="0" lang="ar-SA" sz="1200"/>
            </a:lvl8pPr>
            <a:lvl9pPr algn="r" eaLnBrk="1" latinLnBrk="0" hangingPunct="1">
              <a:defRPr kumimoji="0" lang="ar-SA" sz="1200"/>
            </a:lvl9pPr>
          </a:lstStyle>
          <a:p>
            <a:pPr lvl="0" algn="r" rtl="1" eaLnBrk="1" latinLnBrk="0" hangingPunct="1"/>
            <a:r>
              <a:rPr lang="he-IL" smtClean="0"/>
              <a:t>ערוך סגנונות טקסט של תבנית בסיס</a:t>
            </a:r>
          </a:p>
          <a:p>
            <a:pPr lvl="1" algn="r" rtl="1" eaLnBrk="1" latinLnBrk="0" hangingPunct="1"/>
            <a:r>
              <a:rPr lang="he-IL" smtClean="0"/>
              <a:t>רמה שניה</a:t>
            </a:r>
          </a:p>
          <a:p>
            <a:pPr lvl="2" algn="r" rtl="1" eaLnBrk="1" latinLnBrk="0" hangingPunct="1"/>
            <a:r>
              <a:rPr lang="he-IL" smtClean="0"/>
              <a:t>רמה שלישית</a:t>
            </a:r>
          </a:p>
          <a:p>
            <a:pPr lvl="3" algn="r" rtl="1" eaLnBrk="1" latinLnBrk="0" hangingPunct="1"/>
            <a:r>
              <a:rPr lang="he-IL" smtClean="0"/>
              <a:t>רמה רביעית</a:t>
            </a:r>
          </a:p>
          <a:p>
            <a:pPr lvl="4" algn="r" rtl="1" eaLnBrk="1" latinLnBrk="0" hangingPunct="1"/>
            <a:r>
              <a:rPr lang="he-IL" smtClean="0"/>
              <a:t>רמה חמישית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6" y="1535113"/>
            <a:ext cx="4041775" cy="639762"/>
          </a:xfrm>
        </p:spPr>
        <p:txBody>
          <a:bodyPr anchor="b"/>
          <a:lstStyle>
            <a:lvl1pPr marL="0" indent="0" algn="r" eaLnBrk="1" latinLnBrk="0" hangingPunct="1">
              <a:buNone/>
              <a:defRPr kumimoji="0" lang="ar-SA" sz="1800" b="1"/>
            </a:lvl1pPr>
            <a:lvl2pPr marL="342900" indent="0" algn="r" eaLnBrk="1" latinLnBrk="0" hangingPunct="1">
              <a:buNone/>
              <a:defRPr kumimoji="0" lang="ar-SA" sz="1500" b="1"/>
            </a:lvl2pPr>
            <a:lvl3pPr marL="685800" indent="0" algn="r" eaLnBrk="1" latinLnBrk="0" hangingPunct="1">
              <a:buNone/>
              <a:defRPr kumimoji="0" lang="ar-SA" sz="1350" b="1"/>
            </a:lvl3pPr>
            <a:lvl4pPr marL="1028700" indent="0" algn="r" eaLnBrk="1" latinLnBrk="0" hangingPunct="1">
              <a:buNone/>
              <a:defRPr kumimoji="0" lang="ar-SA" sz="1200" b="1"/>
            </a:lvl4pPr>
            <a:lvl5pPr marL="1371600" indent="0" algn="r" eaLnBrk="1" latinLnBrk="0" hangingPunct="1">
              <a:buNone/>
              <a:defRPr kumimoji="0" lang="ar-SA" sz="1200" b="1"/>
            </a:lvl5pPr>
            <a:lvl6pPr marL="1714500" indent="0" algn="r" eaLnBrk="1" latinLnBrk="0" hangingPunct="1">
              <a:buNone/>
              <a:defRPr kumimoji="0" lang="ar-SA" sz="1200" b="1"/>
            </a:lvl6pPr>
            <a:lvl7pPr marL="2057400" indent="0" algn="r" eaLnBrk="1" latinLnBrk="0" hangingPunct="1">
              <a:buNone/>
              <a:defRPr kumimoji="0" lang="ar-SA" sz="1200" b="1"/>
            </a:lvl7pPr>
            <a:lvl8pPr marL="2400300" indent="0" algn="r" eaLnBrk="1" latinLnBrk="0" hangingPunct="1">
              <a:buNone/>
              <a:defRPr kumimoji="0" lang="ar-SA" sz="1200" b="1"/>
            </a:lvl8pPr>
            <a:lvl9pPr marL="2743200" indent="0" algn="r" eaLnBrk="1" latinLnBrk="0" hangingPunct="1">
              <a:buNone/>
              <a:defRPr kumimoji="0" lang="ar-SA" sz="1200" b="1"/>
            </a:lvl9pPr>
          </a:lstStyle>
          <a:p>
            <a:pPr lvl="0" algn="r" rtl="1" eaLnBrk="1" latinLnBrk="0" hangingPunct="1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6" y="2174875"/>
            <a:ext cx="4041775" cy="3951288"/>
          </a:xfrm>
        </p:spPr>
        <p:txBody>
          <a:bodyPr/>
          <a:lstStyle>
            <a:lvl1pPr algn="r" eaLnBrk="1" latinLnBrk="0" hangingPunct="1">
              <a:defRPr kumimoji="0" lang="ar-SA" sz="1800"/>
            </a:lvl1pPr>
            <a:lvl2pPr algn="r" eaLnBrk="1" latinLnBrk="0" hangingPunct="1">
              <a:defRPr kumimoji="0" lang="ar-SA" sz="1500"/>
            </a:lvl2pPr>
            <a:lvl3pPr algn="r" eaLnBrk="1" latinLnBrk="0" hangingPunct="1">
              <a:defRPr kumimoji="0" lang="ar-SA" sz="1350"/>
            </a:lvl3pPr>
            <a:lvl4pPr algn="r" eaLnBrk="1" latinLnBrk="0" hangingPunct="1">
              <a:defRPr kumimoji="0" lang="ar-SA" sz="1200"/>
            </a:lvl4pPr>
            <a:lvl5pPr algn="r" eaLnBrk="1" latinLnBrk="0" hangingPunct="1">
              <a:defRPr kumimoji="0" lang="ar-SA" sz="1200"/>
            </a:lvl5pPr>
            <a:lvl6pPr algn="r" eaLnBrk="1" latinLnBrk="0" hangingPunct="1">
              <a:defRPr kumimoji="0" lang="ar-SA" sz="1200"/>
            </a:lvl6pPr>
            <a:lvl7pPr algn="r" eaLnBrk="1" latinLnBrk="0" hangingPunct="1">
              <a:defRPr kumimoji="0" lang="ar-SA" sz="1200"/>
            </a:lvl7pPr>
            <a:lvl8pPr algn="r" eaLnBrk="1" latinLnBrk="0" hangingPunct="1">
              <a:defRPr kumimoji="0" lang="ar-SA" sz="1200"/>
            </a:lvl8pPr>
            <a:lvl9pPr algn="r" eaLnBrk="1" latinLnBrk="0" hangingPunct="1">
              <a:defRPr kumimoji="0" lang="ar-SA" sz="1200"/>
            </a:lvl9pPr>
          </a:lstStyle>
          <a:p>
            <a:pPr lvl="0" algn="r" rtl="1" eaLnBrk="1" latinLnBrk="0" hangingPunct="1"/>
            <a:r>
              <a:rPr lang="he-IL" smtClean="0"/>
              <a:t>ערוך סגנונות טקסט של תבנית בסיס</a:t>
            </a:r>
          </a:p>
          <a:p>
            <a:pPr lvl="1" algn="r" rtl="1" eaLnBrk="1" latinLnBrk="0" hangingPunct="1"/>
            <a:r>
              <a:rPr lang="he-IL" smtClean="0"/>
              <a:t>רמה שניה</a:t>
            </a:r>
          </a:p>
          <a:p>
            <a:pPr lvl="2" algn="r" rtl="1" eaLnBrk="1" latinLnBrk="0" hangingPunct="1"/>
            <a:r>
              <a:rPr lang="he-IL" smtClean="0"/>
              <a:t>רמה שלישית</a:t>
            </a:r>
          </a:p>
          <a:p>
            <a:pPr lvl="3" algn="r" rtl="1" eaLnBrk="1" latinLnBrk="0" hangingPunct="1"/>
            <a:r>
              <a:rPr lang="he-IL" smtClean="0"/>
              <a:t>רמה רביעית</a:t>
            </a:r>
          </a:p>
          <a:p>
            <a:pPr lvl="4" algn="r" rtl="1" eaLnBrk="1" latinLnBrk="0" hangingPunct="1"/>
            <a:r>
              <a:rPr lang="he-IL" smtClean="0"/>
              <a:t>רמה חמישית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BE0F-3A41-4539-9362-E7C3B9394AF6}" type="datetimeFigureOut">
              <a:rPr lang="he-IL" smtClean="0"/>
              <a:t>כ"א/אלול/תשע"ז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C3329-CDC5-4231-802B-8B35E9ADFAA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4388020"/>
      </p:ext>
    </p:extLst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273050"/>
            <a:ext cx="3008313" cy="1162050"/>
          </a:xfrm>
        </p:spPr>
        <p:txBody>
          <a:bodyPr anchor="b"/>
          <a:lstStyle>
            <a:lvl1pPr algn="r" eaLnBrk="1" latinLnBrk="0" hangingPunct="1">
              <a:defRPr kumimoji="0" lang="ar-SA" sz="1500" b="1"/>
            </a:lvl1pPr>
          </a:lstStyle>
          <a:p>
            <a:pPr algn="r" rtl="1" eaLnBrk="1" latinLnBrk="0" hangingPunct="1"/>
            <a:r>
              <a:rPr lang="he-IL" smtClean="0"/>
              <a:t>לחץ כדי לערוך סגנון כותרת של תבנית בסיס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2"/>
            <a:ext cx="5111750" cy="5853113"/>
          </a:xfrm>
        </p:spPr>
        <p:txBody>
          <a:bodyPr/>
          <a:lstStyle>
            <a:lvl1pPr algn="r" eaLnBrk="1" latinLnBrk="0" hangingPunct="1">
              <a:defRPr kumimoji="0" lang="ar-SA" sz="2400"/>
            </a:lvl1pPr>
            <a:lvl2pPr algn="r" eaLnBrk="1" latinLnBrk="0" hangingPunct="1">
              <a:defRPr kumimoji="0" lang="ar-SA" sz="2100"/>
            </a:lvl2pPr>
            <a:lvl3pPr algn="r" eaLnBrk="1" latinLnBrk="0" hangingPunct="1">
              <a:defRPr kumimoji="0" lang="ar-SA" sz="1800"/>
            </a:lvl3pPr>
            <a:lvl4pPr algn="r" eaLnBrk="1" latinLnBrk="0" hangingPunct="1">
              <a:defRPr kumimoji="0" lang="ar-SA" sz="1500"/>
            </a:lvl4pPr>
            <a:lvl5pPr algn="r" eaLnBrk="1" latinLnBrk="0" hangingPunct="1">
              <a:defRPr kumimoji="0" lang="ar-SA" sz="1500"/>
            </a:lvl5pPr>
            <a:lvl6pPr algn="r" eaLnBrk="1" latinLnBrk="0" hangingPunct="1">
              <a:defRPr kumimoji="0" lang="ar-SA" sz="1500"/>
            </a:lvl6pPr>
            <a:lvl7pPr algn="r" eaLnBrk="1" latinLnBrk="0" hangingPunct="1">
              <a:defRPr kumimoji="0" lang="ar-SA" sz="1500"/>
            </a:lvl7pPr>
            <a:lvl8pPr algn="r" eaLnBrk="1" latinLnBrk="0" hangingPunct="1">
              <a:defRPr kumimoji="0" lang="ar-SA" sz="1500"/>
            </a:lvl8pPr>
            <a:lvl9pPr algn="r" eaLnBrk="1" latinLnBrk="0" hangingPunct="1">
              <a:defRPr kumimoji="0" lang="ar-SA" sz="1500"/>
            </a:lvl9pPr>
          </a:lstStyle>
          <a:p>
            <a:pPr lvl="0" algn="r" rtl="1" eaLnBrk="1" latinLnBrk="0" hangingPunct="1"/>
            <a:r>
              <a:rPr lang="he-IL" smtClean="0"/>
              <a:t>ערוך סגנונות טקסט של תבנית בסיס</a:t>
            </a:r>
          </a:p>
          <a:p>
            <a:pPr lvl="1" algn="r" rtl="1" eaLnBrk="1" latinLnBrk="0" hangingPunct="1"/>
            <a:r>
              <a:rPr lang="he-IL" smtClean="0"/>
              <a:t>רמה שניה</a:t>
            </a:r>
          </a:p>
          <a:p>
            <a:pPr lvl="2" algn="r" rtl="1" eaLnBrk="1" latinLnBrk="0" hangingPunct="1"/>
            <a:r>
              <a:rPr lang="he-IL" smtClean="0"/>
              <a:t>רמה שלישית</a:t>
            </a:r>
          </a:p>
          <a:p>
            <a:pPr lvl="3" algn="r" rtl="1" eaLnBrk="1" latinLnBrk="0" hangingPunct="1"/>
            <a:r>
              <a:rPr lang="he-IL" smtClean="0"/>
              <a:t>רמה רביעית</a:t>
            </a:r>
          </a:p>
          <a:p>
            <a:pPr lvl="4" algn="r" rtl="1" eaLnBrk="1" latinLnBrk="0" hangingPunct="1"/>
            <a:r>
              <a:rPr lang="he-IL" smtClean="0"/>
              <a:t>רמה חמישית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1" y="1435102"/>
            <a:ext cx="3008313" cy="4691063"/>
          </a:xfrm>
        </p:spPr>
        <p:txBody>
          <a:bodyPr/>
          <a:lstStyle>
            <a:lvl1pPr marL="0" indent="0" algn="r" eaLnBrk="1" latinLnBrk="0" hangingPunct="1">
              <a:buNone/>
              <a:defRPr kumimoji="0" lang="ar-SA" sz="1050"/>
            </a:lvl1pPr>
            <a:lvl2pPr marL="342900" indent="0" algn="r" eaLnBrk="1" latinLnBrk="0" hangingPunct="1">
              <a:buNone/>
              <a:defRPr kumimoji="0" lang="ar-SA" sz="900"/>
            </a:lvl2pPr>
            <a:lvl3pPr marL="685800" indent="0" algn="r" eaLnBrk="1" latinLnBrk="0" hangingPunct="1">
              <a:buNone/>
              <a:defRPr kumimoji="0" lang="ar-SA" sz="750"/>
            </a:lvl3pPr>
            <a:lvl4pPr marL="1028700" indent="0" algn="r" eaLnBrk="1" latinLnBrk="0" hangingPunct="1">
              <a:buNone/>
              <a:defRPr kumimoji="0" lang="ar-SA" sz="675"/>
            </a:lvl4pPr>
            <a:lvl5pPr marL="1371600" indent="0" algn="r" eaLnBrk="1" latinLnBrk="0" hangingPunct="1">
              <a:buNone/>
              <a:defRPr kumimoji="0" lang="ar-SA" sz="675"/>
            </a:lvl5pPr>
            <a:lvl6pPr marL="1714500" indent="0" algn="r" eaLnBrk="1" latinLnBrk="0" hangingPunct="1">
              <a:buNone/>
              <a:defRPr kumimoji="0" lang="ar-SA" sz="675"/>
            </a:lvl6pPr>
            <a:lvl7pPr marL="2057400" indent="0" algn="r" eaLnBrk="1" latinLnBrk="0" hangingPunct="1">
              <a:buNone/>
              <a:defRPr kumimoji="0" lang="ar-SA" sz="675"/>
            </a:lvl7pPr>
            <a:lvl8pPr marL="2400300" indent="0" algn="r" eaLnBrk="1" latinLnBrk="0" hangingPunct="1">
              <a:buNone/>
              <a:defRPr kumimoji="0" lang="ar-SA" sz="675"/>
            </a:lvl8pPr>
            <a:lvl9pPr marL="2743200" indent="0" algn="r" eaLnBrk="1" latinLnBrk="0" hangingPunct="1">
              <a:buNone/>
              <a:defRPr kumimoji="0" lang="ar-SA" sz="675"/>
            </a:lvl9pPr>
          </a:lstStyle>
          <a:p>
            <a:pPr lvl="0" algn="r" rtl="1" eaLnBrk="1" latinLnBrk="0" hangingPunct="1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BE0F-3A41-4539-9362-E7C3B9394AF6}" type="datetimeFigureOut">
              <a:rPr lang="he-IL" smtClean="0"/>
              <a:t>כ"א/אלול/תשע"ז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C3329-CDC5-4231-802B-8B35E9ADFAA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2742173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ات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 eaLnBrk="1" latinLnBrk="0" hangingPunct="1">
              <a:defRPr kumimoji="0" lang="ar-SA" sz="1500" b="1"/>
            </a:lvl1pPr>
          </a:lstStyle>
          <a:p>
            <a:pPr algn="r" rtl="1" eaLnBrk="1" latinLnBrk="0" hangingPunct="1"/>
            <a:r>
              <a:rPr lang="he-IL" smtClean="0"/>
              <a:t>לחץ כדי לערוך סגנון כותרת של תבנית בסיס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algn="r" eaLnBrk="1" latinLnBrk="0" hangingPunct="1">
              <a:buNone/>
              <a:defRPr kumimoji="0" lang="ar-SA" sz="2400"/>
            </a:lvl1pPr>
            <a:lvl2pPr marL="342900" indent="0" algn="r" eaLnBrk="1" latinLnBrk="0" hangingPunct="1">
              <a:buNone/>
              <a:defRPr kumimoji="0" lang="ar-SA" sz="2100"/>
            </a:lvl2pPr>
            <a:lvl3pPr marL="685800" indent="0" algn="r" eaLnBrk="1" latinLnBrk="0" hangingPunct="1">
              <a:buNone/>
              <a:defRPr kumimoji="0" lang="ar-SA" sz="1800"/>
            </a:lvl3pPr>
            <a:lvl4pPr marL="1028700" indent="0" algn="r" eaLnBrk="1" latinLnBrk="0" hangingPunct="1">
              <a:buNone/>
              <a:defRPr kumimoji="0" lang="ar-SA" sz="1500"/>
            </a:lvl4pPr>
            <a:lvl5pPr marL="1371600" indent="0" algn="r" eaLnBrk="1" latinLnBrk="0" hangingPunct="1">
              <a:buNone/>
              <a:defRPr kumimoji="0" lang="ar-SA" sz="1500"/>
            </a:lvl5pPr>
            <a:lvl6pPr marL="1714500" indent="0" algn="r" eaLnBrk="1" latinLnBrk="0" hangingPunct="1">
              <a:buNone/>
              <a:defRPr kumimoji="0" lang="ar-SA" sz="1500"/>
            </a:lvl6pPr>
            <a:lvl7pPr marL="2057400" indent="0" algn="r" eaLnBrk="1" latinLnBrk="0" hangingPunct="1">
              <a:buNone/>
              <a:defRPr kumimoji="0" lang="ar-SA" sz="1500"/>
            </a:lvl7pPr>
            <a:lvl8pPr marL="2400300" indent="0" algn="r" eaLnBrk="1" latinLnBrk="0" hangingPunct="1">
              <a:buNone/>
              <a:defRPr kumimoji="0" lang="ar-SA" sz="1500"/>
            </a:lvl8pPr>
            <a:lvl9pPr marL="2743200" indent="0" algn="r" eaLnBrk="1" latinLnBrk="0" hangingPunct="1">
              <a:buNone/>
              <a:defRPr kumimoji="0" lang="ar-SA" sz="1500"/>
            </a:lvl9pPr>
          </a:lstStyle>
          <a:p>
            <a:pPr algn="r" rtl="1" eaLnBrk="1" latinLnBrk="0" hangingPunct="1"/>
            <a:r>
              <a:rPr lang="he-IL" smtClean="0"/>
              <a:t>לחץ על הסמל כדי להוסיף תמונה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algn="r" eaLnBrk="1" latinLnBrk="0" hangingPunct="1">
              <a:buNone/>
              <a:defRPr kumimoji="0" lang="ar-SA" sz="1050"/>
            </a:lvl1pPr>
            <a:lvl2pPr marL="342900" indent="0" algn="r" eaLnBrk="1" latinLnBrk="0" hangingPunct="1">
              <a:buNone/>
              <a:defRPr kumimoji="0" lang="ar-SA" sz="900"/>
            </a:lvl2pPr>
            <a:lvl3pPr marL="685800" indent="0" algn="r" eaLnBrk="1" latinLnBrk="0" hangingPunct="1">
              <a:buNone/>
              <a:defRPr kumimoji="0" lang="ar-SA" sz="750"/>
            </a:lvl3pPr>
            <a:lvl4pPr marL="1028700" indent="0" algn="r" eaLnBrk="1" latinLnBrk="0" hangingPunct="1">
              <a:buNone/>
              <a:defRPr kumimoji="0" lang="ar-SA" sz="675"/>
            </a:lvl4pPr>
            <a:lvl5pPr marL="1371600" indent="0" algn="r" eaLnBrk="1" latinLnBrk="0" hangingPunct="1">
              <a:buNone/>
              <a:defRPr kumimoji="0" lang="ar-SA" sz="675"/>
            </a:lvl5pPr>
            <a:lvl6pPr marL="1714500" indent="0" algn="r" eaLnBrk="1" latinLnBrk="0" hangingPunct="1">
              <a:buNone/>
              <a:defRPr kumimoji="0" lang="ar-SA" sz="675"/>
            </a:lvl6pPr>
            <a:lvl7pPr marL="2057400" indent="0" algn="r" eaLnBrk="1" latinLnBrk="0" hangingPunct="1">
              <a:buNone/>
              <a:defRPr kumimoji="0" lang="ar-SA" sz="675"/>
            </a:lvl7pPr>
            <a:lvl8pPr marL="2400300" indent="0" algn="r" eaLnBrk="1" latinLnBrk="0" hangingPunct="1">
              <a:buNone/>
              <a:defRPr kumimoji="0" lang="ar-SA" sz="675"/>
            </a:lvl8pPr>
            <a:lvl9pPr marL="2743200" indent="0" algn="r" eaLnBrk="1" latinLnBrk="0" hangingPunct="1">
              <a:buNone/>
              <a:defRPr kumimoji="0" lang="ar-SA" sz="675"/>
            </a:lvl9pPr>
          </a:lstStyle>
          <a:p>
            <a:pPr lvl="0" algn="r" rtl="1" eaLnBrk="1" latinLnBrk="0" hangingPunct="1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BE0F-3A41-4539-9362-E7C3B9394AF6}" type="datetimeFigureOut">
              <a:rPr lang="he-IL" smtClean="0"/>
              <a:t>כ"א/אלול/תשע"ז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C3329-CDC5-4231-802B-8B35E9ADFAA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14818565"/>
      </p:ext>
    </p:extLst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 eaLnBrk="1" latinLnBrk="0" hangingPunct="1"/>
            <a:r>
              <a:rPr lang="he-IL" smtClean="0"/>
              <a:t>לחץ כדי לערוך סגנון כותרת של תבנית בסיס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algn="r" rtl="1" eaLnBrk="1" latinLnBrk="0" hangingPunct="1"/>
            <a:r>
              <a:rPr lang="he-IL" smtClean="0"/>
              <a:t>ערוך סגנונות טקסט של תבנית בסיס</a:t>
            </a:r>
          </a:p>
          <a:p>
            <a:pPr lvl="1" algn="r" rtl="1" eaLnBrk="1" latinLnBrk="0" hangingPunct="1"/>
            <a:r>
              <a:rPr lang="he-IL" smtClean="0"/>
              <a:t>רמה שניה</a:t>
            </a:r>
          </a:p>
          <a:p>
            <a:pPr lvl="2" algn="r" rtl="1" eaLnBrk="1" latinLnBrk="0" hangingPunct="1"/>
            <a:r>
              <a:rPr lang="he-IL" smtClean="0"/>
              <a:t>רמה שלישית</a:t>
            </a:r>
          </a:p>
          <a:p>
            <a:pPr lvl="3" algn="r" rtl="1" eaLnBrk="1" latinLnBrk="0" hangingPunct="1"/>
            <a:r>
              <a:rPr lang="he-IL" smtClean="0"/>
              <a:t>רמה רביעית</a:t>
            </a:r>
          </a:p>
          <a:p>
            <a:pPr lvl="4" algn="r" rtl="1" eaLnBrk="1" latinLnBrk="0" hangingPunct="1"/>
            <a:r>
              <a:rPr lang="he-IL" smtClean="0"/>
              <a:t>רמה חמישית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BE0F-3A41-4539-9362-E7C3B9394AF6}" type="datetimeFigureOut">
              <a:rPr lang="he-IL" smtClean="0"/>
              <a:t>כ"א/אלול/תשע"ז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C3329-CDC5-4231-802B-8B35E9ADFAA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43028416"/>
      </p:ext>
    </p:extLst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2057400" cy="5851525"/>
          </a:xfrm>
        </p:spPr>
        <p:txBody>
          <a:bodyPr vert="eaVert"/>
          <a:lstStyle/>
          <a:p>
            <a:pPr algn="r" rtl="1" eaLnBrk="1" latinLnBrk="0" hangingPunct="1"/>
            <a:r>
              <a:rPr lang="he-IL" smtClean="0"/>
              <a:t>לחץ כדי לערוך סגנון כותרת של תבנית בסיס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40"/>
            <a:ext cx="5867400" cy="5851525"/>
          </a:xfrm>
        </p:spPr>
        <p:txBody>
          <a:bodyPr vert="eaVert"/>
          <a:lstStyle/>
          <a:p>
            <a:pPr lvl="0" algn="r" rtl="1" eaLnBrk="1" latinLnBrk="0" hangingPunct="1"/>
            <a:r>
              <a:rPr lang="he-IL" smtClean="0"/>
              <a:t>ערוך סגנונות טקסט של תבנית בסיס</a:t>
            </a:r>
          </a:p>
          <a:p>
            <a:pPr lvl="1" algn="r" rtl="1" eaLnBrk="1" latinLnBrk="0" hangingPunct="1"/>
            <a:r>
              <a:rPr lang="he-IL" smtClean="0"/>
              <a:t>רמה שניה</a:t>
            </a:r>
          </a:p>
          <a:p>
            <a:pPr lvl="2" algn="r" rtl="1" eaLnBrk="1" latinLnBrk="0" hangingPunct="1"/>
            <a:r>
              <a:rPr lang="he-IL" smtClean="0"/>
              <a:t>רמה שלישית</a:t>
            </a:r>
          </a:p>
          <a:p>
            <a:pPr lvl="3" algn="r" rtl="1" eaLnBrk="1" latinLnBrk="0" hangingPunct="1"/>
            <a:r>
              <a:rPr lang="he-IL" smtClean="0"/>
              <a:t>רמה רביעית</a:t>
            </a:r>
          </a:p>
          <a:p>
            <a:pPr lvl="4" algn="r" rtl="1" eaLnBrk="1" latinLnBrk="0" hangingPunct="1"/>
            <a:r>
              <a:rPr lang="he-IL" smtClean="0"/>
              <a:t>רמה חמישית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8BE0F-3A41-4539-9362-E7C3B9394AF6}" type="datetimeFigureOut">
              <a:rPr lang="he-IL" smtClean="0"/>
              <a:t>כ"א/אלול/תשע"ז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C3329-CDC5-4231-802B-8B35E9ADFAA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89998127"/>
      </p:ext>
    </p:extLst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4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eaLnBrk="1" latinLnBrk="0" hangingPunct="1"/>
            <a:r>
              <a:rPr kumimoji="0" lang="he-IL" smtClean="0"/>
              <a:t>לחץ כדי לערוך סגנון כותרת של תבנית בסיס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2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 eaLnBrk="1" latinLnBrk="0" hangingPunct="1"/>
            <a:r>
              <a:rPr kumimoji="0" lang="he-IL" smtClean="0"/>
              <a:t>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eaLnBrk="1" latinLnBrk="0" hangingPunct="1">
              <a:defRPr kumimoji="0" lang="ar-SA"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8BE0F-3A41-4539-9362-E7C3B9394AF6}" type="datetimeFigureOut">
              <a:rPr lang="he-IL" smtClean="0"/>
              <a:t>כ"א/אלול/תשע"ז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eaLnBrk="1" latinLnBrk="0" hangingPunct="1">
              <a:defRPr kumimoji="0" lang="ar-SA"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eaLnBrk="1" latinLnBrk="0" hangingPunct="1">
              <a:defRPr kumimoji="0" lang="ar-SA"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C3329-CDC5-4231-802B-8B35E9ADFAA2}" type="slidenum">
              <a:rPr lang="he-IL" smtClean="0"/>
              <a:t>‹#›</a:t>
            </a:fld>
            <a:endParaRPr lang="he-IL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8401494" y="-109183"/>
            <a:ext cx="818707" cy="7083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389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r" defTabSz="685800" rtl="1" eaLnBrk="1" latinLnBrk="0" hangingPunct="1">
        <a:spcBef>
          <a:spcPct val="0"/>
        </a:spcBef>
        <a:buNone/>
        <a:defRPr kumimoji="0" lang="ar-SA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r" defTabSz="685800" rtl="1" eaLnBrk="1" latinLnBrk="0" hangingPunct="1">
        <a:spcBef>
          <a:spcPct val="20000"/>
        </a:spcBef>
        <a:buFont typeface="Arial" pitchFamily="34" charset="0"/>
        <a:buChar char="•"/>
        <a:defRPr kumimoji="0" lang="ar-SA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r" defTabSz="685800" rtl="1" eaLnBrk="1" latinLnBrk="0" hangingPunct="1">
        <a:spcBef>
          <a:spcPct val="20000"/>
        </a:spcBef>
        <a:buFont typeface="Arial" pitchFamily="34" charset="0"/>
        <a:buChar char="–"/>
        <a:defRPr kumimoji="0" lang="ar-SA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spcBef>
          <a:spcPct val="20000"/>
        </a:spcBef>
        <a:buFont typeface="Arial" pitchFamily="34" charset="0"/>
        <a:buChar char="•"/>
        <a:defRPr kumimoji="0" lang="ar-SA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spcBef>
          <a:spcPct val="20000"/>
        </a:spcBef>
        <a:buFont typeface="Arial" pitchFamily="34" charset="0"/>
        <a:buChar char="–"/>
        <a:defRPr kumimoji="0" lang="ar-SA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spcBef>
          <a:spcPct val="20000"/>
        </a:spcBef>
        <a:buFont typeface="Arial" pitchFamily="34" charset="0"/>
        <a:buChar char="»"/>
        <a:defRPr kumimoji="0" lang="ar-SA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spcBef>
          <a:spcPct val="20000"/>
        </a:spcBef>
        <a:buFont typeface="Arial" pitchFamily="34" charset="0"/>
        <a:buChar char="•"/>
        <a:defRPr kumimoji="0" lang="ar-SA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spcBef>
          <a:spcPct val="20000"/>
        </a:spcBef>
        <a:buFont typeface="Arial" pitchFamily="34" charset="0"/>
        <a:buChar char="•"/>
        <a:defRPr kumimoji="0" lang="ar-SA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spcBef>
          <a:spcPct val="20000"/>
        </a:spcBef>
        <a:buFont typeface="Arial" pitchFamily="34" charset="0"/>
        <a:buChar char="•"/>
        <a:defRPr kumimoji="0" lang="ar-SA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spcBef>
          <a:spcPct val="20000"/>
        </a:spcBef>
        <a:buFont typeface="Arial" pitchFamily="34" charset="0"/>
        <a:buChar char="•"/>
        <a:defRPr kumimoji="0" lang="ar-SA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ar-SA"/>
      </a:defPPr>
      <a:lvl1pPr marL="0" algn="r" defTabSz="685800" rtl="1" eaLnBrk="1" latinLnBrk="0" hangingPunct="1">
        <a:defRPr kumimoji="0" lang="ar-SA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kumimoji="0" lang="ar-SA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kumimoji="0" lang="ar-SA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kumimoji="0" lang="ar-SA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kumimoji="0" lang="ar-SA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kumimoji="0" lang="ar-SA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kumimoji="0" lang="ar-SA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kumimoji="0" lang="ar-SA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kumimoji="0" lang="ar-SA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3.xml"/><Relationship Id="rId7" Type="http://schemas.openxmlformats.org/officeDocument/2006/relationships/image" Target="../media/image6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5.pn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087724" y="1916833"/>
            <a:ext cx="4203120" cy="1102519"/>
          </a:xfrm>
        </p:spPr>
        <p:txBody>
          <a:bodyPr>
            <a:noAutofit/>
          </a:bodyPr>
          <a:lstStyle/>
          <a:p>
            <a:pPr algn="ctr" rtl="1"/>
            <a:r>
              <a:rPr lang="he-IL" sz="6000" dirty="0" err="1" smtClean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</a:rPr>
              <a:t>תש"ר</a:t>
            </a:r>
            <a:r>
              <a:rPr lang="he-IL" sz="6000" dirty="0" smtClean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</a:rPr>
              <a:t> </a:t>
            </a:r>
            <a:r>
              <a:rPr lang="he-IL" sz="6000" dirty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</a:rPr>
              <a:t/>
            </a:r>
            <a:br>
              <a:rPr lang="he-IL" sz="6000" dirty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</a:rPr>
            </a:br>
            <a:r>
              <a:rPr lang="he-IL" sz="6000" dirty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</a:rPr>
              <a:t> בשער עולמי</a:t>
            </a:r>
            <a:endParaRPr lang="ar-SA" sz="6000" dirty="0">
              <a:ln>
                <a:solidFill>
                  <a:schemeClr val="tx1"/>
                </a:solidFill>
              </a:ln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419725" y="4844650"/>
            <a:ext cx="3658943" cy="1128929"/>
          </a:xfrm>
        </p:spPr>
        <p:txBody>
          <a:bodyPr>
            <a:normAutofit/>
          </a:bodyPr>
          <a:lstStyle/>
          <a:p>
            <a:pPr rtl="1"/>
            <a:r>
              <a:rPr lang="he-IL" sz="1800" b="1" dirty="0">
                <a:solidFill>
                  <a:schemeClr val="tx2"/>
                </a:solidFill>
                <a:latin typeface="+mn-lt"/>
                <a:cs typeface="+mj-cs"/>
              </a:rPr>
              <a:t>שם </a:t>
            </a:r>
            <a:r>
              <a:rPr lang="he-IL" sz="1800" b="1" dirty="0" smtClean="0">
                <a:solidFill>
                  <a:schemeClr val="tx2"/>
                </a:solidFill>
                <a:latin typeface="+mn-lt"/>
                <a:cs typeface="+mj-cs"/>
              </a:rPr>
              <a:t>המציגה:  נעמי כץ </a:t>
            </a:r>
          </a:p>
          <a:p>
            <a:pPr rtl="1"/>
            <a:endParaRPr lang="he-IL" sz="1800" b="1" dirty="0">
              <a:solidFill>
                <a:schemeClr val="tx2"/>
              </a:solidFill>
              <a:latin typeface="+mn-lt"/>
              <a:cs typeface="+mj-cs"/>
            </a:endParaRPr>
          </a:p>
          <a:p>
            <a:pPr rtl="1"/>
            <a:r>
              <a:rPr lang="he-IL" sz="1800" b="1" dirty="0">
                <a:solidFill>
                  <a:schemeClr val="tx2"/>
                </a:solidFill>
                <a:latin typeface="+mn-lt"/>
                <a:cs typeface="+mj-cs"/>
              </a:rPr>
              <a:t>תאריך ההצגה: </a:t>
            </a:r>
            <a:r>
              <a:rPr lang="he-IL" sz="1800" b="1" dirty="0" smtClean="0">
                <a:solidFill>
                  <a:schemeClr val="tx2"/>
                </a:solidFill>
                <a:latin typeface="+mn-lt"/>
                <a:cs typeface="+mj-cs"/>
              </a:rPr>
              <a:t>12/09/2017</a:t>
            </a:r>
            <a:endParaRPr lang="he-IL" sz="1800" b="1" dirty="0">
              <a:solidFill>
                <a:schemeClr val="tx2"/>
              </a:solidFill>
              <a:latin typeface="+mn-lt"/>
              <a:cs typeface="+mj-cs"/>
            </a:endParaRPr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911" y="265996"/>
            <a:ext cx="1344768" cy="1334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תמונה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4056" y="294241"/>
            <a:ext cx="1317352" cy="1302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6"/>
          <p:cNvSpPr txBox="1">
            <a:spLocks noChangeArrowheads="1"/>
          </p:cNvSpPr>
          <p:nvPr/>
        </p:nvSpPr>
        <p:spPr bwMode="auto">
          <a:xfrm>
            <a:off x="3611827" y="569342"/>
            <a:ext cx="1020936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1300" b="1" i="0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בית</a:t>
            </a:r>
            <a:endParaRPr kumimoji="0" lang="en-US" altLang="he-IL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1300" b="1" i="0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המכס</a:t>
            </a:r>
            <a:endParaRPr kumimoji="0" lang="en-US" altLang="he-IL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1300" b="1" i="0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נתב"ג</a:t>
            </a:r>
            <a:endParaRPr kumimoji="0" lang="he-IL" altLang="he-IL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תמונה 7" descr="cid:image001.png@01CE3456.33F4DC00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812" y="5295530"/>
            <a:ext cx="1524000" cy="457200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599693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2272294" y="296824"/>
            <a:ext cx="4240328" cy="71173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>
              <a:defRPr/>
            </a:pPr>
            <a:r>
              <a:rPr lang="he-IL" sz="3200" b="1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תרשים זרימה של </a:t>
            </a:r>
            <a:r>
              <a:rPr lang="he-IL" sz="3200" b="1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התש"ר</a:t>
            </a:r>
            <a:endParaRPr lang="he-IL" sz="3200" b="1" kern="0" dirty="0">
              <a:effectLst>
                <a:outerShdw blurRad="38100" dist="38100" dir="2700000" algn="tl">
                  <a:srgbClr val="C0C0C0"/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defTabSz="685800">
              <a:defRPr/>
            </a:pPr>
            <a:endParaRPr lang="he-IL" sz="825" b="1" kern="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012563" y="1095964"/>
            <a:ext cx="8402693" cy="4154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defTabSz="685800">
              <a:defRPr/>
            </a:pPr>
            <a:r>
              <a:rPr lang="he-IL" sz="2100" b="1" dirty="0">
                <a:latin typeface="David" panose="020E0502060401010101" pitchFamily="34" charset="-79"/>
                <a:cs typeface="David" panose="020E0502060401010101" pitchFamily="34" charset="-79"/>
              </a:rPr>
              <a:t>סוכן מכס					</a:t>
            </a:r>
            <a:r>
              <a:rPr lang="he-IL" sz="21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         מכס</a:t>
            </a:r>
            <a:endParaRPr lang="he-IL" sz="21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9" name="תרשים זרימה: תהליך חלופי 8"/>
          <p:cNvSpPr/>
          <p:nvPr/>
        </p:nvSpPr>
        <p:spPr>
          <a:xfrm>
            <a:off x="4960014" y="1600805"/>
            <a:ext cx="3429000" cy="427324"/>
          </a:xfrm>
          <a:prstGeom prst="flowChartAlternateProcess">
            <a:avLst/>
          </a:prstGeom>
          <a:solidFill>
            <a:schemeClr val="accent1"/>
          </a:solidFill>
          <a:ln w="190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685800">
              <a:defRPr/>
            </a:pPr>
            <a:endParaRPr lang="he-IL" sz="1350" b="1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36082" y="1579256"/>
            <a:ext cx="3050835" cy="5078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defTabSz="685800">
              <a:defRPr/>
            </a:pPr>
            <a:r>
              <a:rPr lang="he-IL" sz="1350" b="1" dirty="0">
                <a:solidFill>
                  <a:schemeClr val="bg1">
                    <a:lumMod val="9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שידור </a:t>
            </a:r>
            <a:r>
              <a:rPr lang="he-IL" sz="1350" b="1" dirty="0" smtClean="0">
                <a:solidFill>
                  <a:schemeClr val="bg1">
                    <a:lumMod val="9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מסר הצהרת </a:t>
            </a:r>
            <a:r>
              <a:rPr lang="he-IL" sz="1350" b="1" dirty="0">
                <a:solidFill>
                  <a:schemeClr val="bg1">
                    <a:lumMod val="9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יבוא למערכת </a:t>
            </a:r>
            <a:r>
              <a:rPr lang="he-IL" sz="1350" b="1" dirty="0" smtClean="0">
                <a:solidFill>
                  <a:schemeClr val="bg1">
                    <a:lumMod val="9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והצרופות </a:t>
            </a:r>
            <a:endParaRPr lang="he-IL" sz="1350" b="1" dirty="0">
              <a:solidFill>
                <a:schemeClr val="bg1">
                  <a:lumMod val="9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defTabSz="685800">
              <a:defRPr/>
            </a:pPr>
            <a:r>
              <a:rPr lang="he-IL" sz="1350" b="1" dirty="0">
                <a:solidFill>
                  <a:schemeClr val="bg1">
                    <a:lumMod val="9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הסרוקות</a:t>
            </a:r>
          </a:p>
        </p:txBody>
      </p:sp>
      <p:sp>
        <p:nvSpPr>
          <p:cNvPr id="11" name="חץ למטה 10"/>
          <p:cNvSpPr/>
          <p:nvPr/>
        </p:nvSpPr>
        <p:spPr>
          <a:xfrm>
            <a:off x="6712375" y="2036491"/>
            <a:ext cx="209085" cy="275993"/>
          </a:xfrm>
          <a:prstGeom prst="down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685800">
              <a:defRPr/>
            </a:pPr>
            <a:endParaRPr lang="he-IL" sz="1350" b="1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2" name="מלבן מעוגל 11"/>
          <p:cNvSpPr/>
          <p:nvPr/>
        </p:nvSpPr>
        <p:spPr>
          <a:xfrm>
            <a:off x="4981538" y="2290058"/>
            <a:ext cx="3429000" cy="5275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685800">
              <a:defRPr/>
            </a:pPr>
            <a:r>
              <a:rPr lang="he-IL" sz="1350" b="1" dirty="0">
                <a:solidFill>
                  <a:schemeClr val="bg1">
                    <a:lumMod val="9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בדיקות </a:t>
            </a:r>
            <a:r>
              <a:rPr lang="he-IL" sz="1350" b="1" dirty="0" smtClean="0">
                <a:solidFill>
                  <a:schemeClr val="bg1">
                    <a:lumMod val="9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תקינות </a:t>
            </a:r>
            <a:r>
              <a:rPr lang="he-IL" sz="1350" b="1" dirty="0">
                <a:solidFill>
                  <a:schemeClr val="bg1">
                    <a:lumMod val="9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כגון חוקיות יבוא- מסלול</a:t>
            </a:r>
          </a:p>
        </p:txBody>
      </p:sp>
      <p:sp>
        <p:nvSpPr>
          <p:cNvPr id="13" name="חץ למטה 12"/>
          <p:cNvSpPr/>
          <p:nvPr/>
        </p:nvSpPr>
        <p:spPr>
          <a:xfrm>
            <a:off x="6712374" y="2845752"/>
            <a:ext cx="209085" cy="275993"/>
          </a:xfrm>
          <a:prstGeom prst="down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685800">
              <a:defRPr/>
            </a:pPr>
            <a:endParaRPr lang="he-IL" sz="1350" b="1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4" name="תרשים זרימה: תהליך חלופי 13"/>
          <p:cNvSpPr/>
          <p:nvPr/>
        </p:nvSpPr>
        <p:spPr>
          <a:xfrm>
            <a:off x="4960014" y="3128250"/>
            <a:ext cx="3429001" cy="422021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685800">
              <a:defRPr/>
            </a:pPr>
            <a:r>
              <a:rPr lang="he-IL" sz="1350" b="1" dirty="0">
                <a:solidFill>
                  <a:schemeClr val="bg1">
                    <a:lumMod val="9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חישובי מיסים</a:t>
            </a:r>
          </a:p>
        </p:txBody>
      </p:sp>
      <p:sp>
        <p:nvSpPr>
          <p:cNvPr id="15" name="תרשים זרימה: תהליך חלופי 14"/>
          <p:cNvSpPr/>
          <p:nvPr/>
        </p:nvSpPr>
        <p:spPr>
          <a:xfrm>
            <a:off x="4960012" y="3838476"/>
            <a:ext cx="3429001" cy="422021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685800">
              <a:defRPr/>
            </a:pPr>
            <a:r>
              <a:rPr lang="he-IL" sz="1350" b="1" dirty="0">
                <a:solidFill>
                  <a:schemeClr val="bg1">
                    <a:lumMod val="9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אישור תקינות הטיוטה</a:t>
            </a:r>
          </a:p>
        </p:txBody>
      </p:sp>
      <p:sp>
        <p:nvSpPr>
          <p:cNvPr id="16" name="חץ למטה 15"/>
          <p:cNvSpPr/>
          <p:nvPr/>
        </p:nvSpPr>
        <p:spPr>
          <a:xfrm>
            <a:off x="6712374" y="3570017"/>
            <a:ext cx="209085" cy="275993"/>
          </a:xfrm>
          <a:prstGeom prst="down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685800">
              <a:defRPr/>
            </a:pPr>
            <a:endParaRPr lang="he-IL" sz="1350" b="1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7" name="חץ למטה 16"/>
          <p:cNvSpPr/>
          <p:nvPr/>
        </p:nvSpPr>
        <p:spPr>
          <a:xfrm>
            <a:off x="6699890" y="4260497"/>
            <a:ext cx="209085" cy="275993"/>
          </a:xfrm>
          <a:prstGeom prst="down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685800">
              <a:defRPr/>
            </a:pPr>
            <a:endParaRPr lang="he-IL" sz="1350" b="1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9" name="תרשים זרימה: תהליך חלופי 18"/>
          <p:cNvSpPr/>
          <p:nvPr/>
        </p:nvSpPr>
        <p:spPr>
          <a:xfrm>
            <a:off x="4960012" y="4595698"/>
            <a:ext cx="3429001" cy="422021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685800">
              <a:defRPr/>
            </a:pPr>
            <a:r>
              <a:rPr lang="he-IL" sz="1350" b="1" dirty="0">
                <a:solidFill>
                  <a:schemeClr val="bg1">
                    <a:lumMod val="9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הגשת הצהרה סופית ותשלום המיסים</a:t>
            </a:r>
          </a:p>
        </p:txBody>
      </p:sp>
      <p:sp>
        <p:nvSpPr>
          <p:cNvPr id="28" name="תרשים זרימה: תהליך חלופי 27"/>
          <p:cNvSpPr/>
          <p:nvPr/>
        </p:nvSpPr>
        <p:spPr>
          <a:xfrm>
            <a:off x="869795" y="1640703"/>
            <a:ext cx="2963562" cy="39578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685800">
              <a:defRPr/>
            </a:pPr>
            <a:r>
              <a:rPr lang="he-IL" sz="1350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ניתוב על פי הערכת סיכונים</a:t>
            </a:r>
          </a:p>
        </p:txBody>
      </p:sp>
      <p:sp>
        <p:nvSpPr>
          <p:cNvPr id="29" name="תרשים זרימה: תהליך חלופי 28"/>
          <p:cNvSpPr/>
          <p:nvPr/>
        </p:nvSpPr>
        <p:spPr>
          <a:xfrm>
            <a:off x="2567661" y="2301177"/>
            <a:ext cx="1914397" cy="113373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685800">
              <a:defRPr/>
            </a:pPr>
            <a:r>
              <a:rPr lang="he-IL" sz="1350" b="1" dirty="0">
                <a:solidFill>
                  <a:schemeClr val="bg1">
                    <a:lumMod val="9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ניתוב לתור חובה ביצוע מגון בדיקות ע"י המעריך, בירורים באמצעות מסרים אלקטרונים מול סוכן המכס, </a:t>
            </a:r>
          </a:p>
        </p:txBody>
      </p:sp>
      <p:sp>
        <p:nvSpPr>
          <p:cNvPr id="30" name="תרשים זרימה: תהליך חלופי 29"/>
          <p:cNvSpPr/>
          <p:nvPr/>
        </p:nvSpPr>
        <p:spPr>
          <a:xfrm>
            <a:off x="375541" y="2329311"/>
            <a:ext cx="1731227" cy="103288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685800">
              <a:defRPr/>
            </a:pPr>
            <a:r>
              <a:rPr lang="he-IL" sz="1350" b="1" dirty="0">
                <a:solidFill>
                  <a:schemeClr val="bg1">
                    <a:lumMod val="9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ניתוב לתור רשות או לתור בחינה</a:t>
            </a:r>
          </a:p>
        </p:txBody>
      </p:sp>
      <p:sp>
        <p:nvSpPr>
          <p:cNvPr id="31" name="תרשים זרימה: תהליך חלופי 30"/>
          <p:cNvSpPr/>
          <p:nvPr/>
        </p:nvSpPr>
        <p:spPr>
          <a:xfrm>
            <a:off x="496896" y="3673533"/>
            <a:ext cx="3460645" cy="61809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685800">
              <a:defRPr/>
            </a:pPr>
            <a:r>
              <a:rPr lang="he-IL" sz="1350" b="1" dirty="0">
                <a:solidFill>
                  <a:schemeClr val="bg1">
                    <a:lumMod val="9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מסר התרה אלקטרוני למגיש ההצהרה ולאתר האחסון</a:t>
            </a:r>
          </a:p>
        </p:txBody>
      </p:sp>
      <p:sp>
        <p:nvSpPr>
          <p:cNvPr id="32" name="תרשים זרימה: תהליך חלופי 31"/>
          <p:cNvSpPr/>
          <p:nvPr/>
        </p:nvSpPr>
        <p:spPr>
          <a:xfrm>
            <a:off x="496896" y="5751491"/>
            <a:ext cx="3460645" cy="60025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685800">
              <a:defRPr/>
            </a:pPr>
            <a:r>
              <a:rPr lang="he-IL" sz="1350" b="1" dirty="0">
                <a:solidFill>
                  <a:schemeClr val="bg1">
                    <a:lumMod val="9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מסירת הטובין ליבואן</a:t>
            </a:r>
          </a:p>
        </p:txBody>
      </p:sp>
      <p:sp>
        <p:nvSpPr>
          <p:cNvPr id="33" name="חץ למטה 32"/>
          <p:cNvSpPr/>
          <p:nvPr/>
        </p:nvSpPr>
        <p:spPr>
          <a:xfrm rot="19074267">
            <a:off x="2916653" y="2049934"/>
            <a:ext cx="209085" cy="275993"/>
          </a:xfrm>
          <a:prstGeom prst="down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685800">
              <a:defRPr/>
            </a:pPr>
            <a:endParaRPr lang="he-IL" sz="1350" b="1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4" name="חץ למטה 33"/>
          <p:cNvSpPr/>
          <p:nvPr/>
        </p:nvSpPr>
        <p:spPr>
          <a:xfrm rot="2671454">
            <a:off x="1546827" y="2060454"/>
            <a:ext cx="209085" cy="275993"/>
          </a:xfrm>
          <a:prstGeom prst="down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685800">
              <a:defRPr/>
            </a:pPr>
            <a:endParaRPr lang="he-IL" sz="1350" b="1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5" name="חץ למטה 34"/>
          <p:cNvSpPr/>
          <p:nvPr/>
        </p:nvSpPr>
        <p:spPr>
          <a:xfrm rot="2392817">
            <a:off x="3073042" y="3412845"/>
            <a:ext cx="209085" cy="275993"/>
          </a:xfrm>
          <a:prstGeom prst="down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685800">
              <a:defRPr/>
            </a:pPr>
            <a:endParaRPr lang="he-IL" sz="1350" b="1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6" name="חץ למטה 35"/>
          <p:cNvSpPr/>
          <p:nvPr/>
        </p:nvSpPr>
        <p:spPr>
          <a:xfrm rot="19273967">
            <a:off x="1564142" y="3381972"/>
            <a:ext cx="209085" cy="275993"/>
          </a:xfrm>
          <a:prstGeom prst="downArrow">
            <a:avLst>
              <a:gd name="adj1" fmla="val 50000"/>
              <a:gd name="adj2" fmla="val 42000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685800">
              <a:defRPr/>
            </a:pPr>
            <a:endParaRPr lang="he-IL" sz="1350" b="1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7" name="חץ למטה 36"/>
          <p:cNvSpPr/>
          <p:nvPr/>
        </p:nvSpPr>
        <p:spPr>
          <a:xfrm>
            <a:off x="2130537" y="5445520"/>
            <a:ext cx="209085" cy="275993"/>
          </a:xfrm>
          <a:prstGeom prst="down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685800">
              <a:defRPr/>
            </a:pPr>
            <a:endParaRPr lang="he-IL" sz="1350" b="1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2" name="חץ מכופף 41"/>
          <p:cNvSpPr/>
          <p:nvPr/>
        </p:nvSpPr>
        <p:spPr>
          <a:xfrm flipH="1">
            <a:off x="3992666" y="1493509"/>
            <a:ext cx="799584" cy="3524210"/>
          </a:xfrm>
          <a:prstGeom prst="bentArrow">
            <a:avLst>
              <a:gd name="adj1" fmla="val 18023"/>
              <a:gd name="adj2" fmla="val 25000"/>
              <a:gd name="adj3" fmla="val 42056"/>
              <a:gd name="adj4" fmla="val 49177"/>
            </a:avLst>
          </a:prstGeom>
          <a:solidFill>
            <a:schemeClr val="accent5">
              <a:lumMod val="40000"/>
              <a:lumOff val="60000"/>
            </a:schemeClr>
          </a:solidFill>
          <a:scene3d>
            <a:camera prst="orthographicFront">
              <a:rot lat="0" lon="12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685800">
              <a:defRPr/>
            </a:pPr>
            <a:endParaRPr lang="he-IL" sz="1350" b="1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6" name="תרשים זרימה: תהליך חלופי 25"/>
          <p:cNvSpPr/>
          <p:nvPr/>
        </p:nvSpPr>
        <p:spPr>
          <a:xfrm>
            <a:off x="504756" y="4711967"/>
            <a:ext cx="3460645" cy="61809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685800">
              <a:defRPr/>
            </a:pPr>
            <a:r>
              <a:rPr lang="he-IL" sz="1350" b="1" dirty="0" smtClean="0">
                <a:solidFill>
                  <a:schemeClr val="bg1">
                    <a:lumMod val="9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מסר יציאה מפיקוח המכס. </a:t>
            </a:r>
            <a:endParaRPr lang="he-IL" sz="1350" b="1" dirty="0">
              <a:solidFill>
                <a:schemeClr val="bg1">
                  <a:lumMod val="9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 defTabSz="685800">
              <a:defRPr/>
            </a:pPr>
            <a:r>
              <a:rPr lang="he-IL" sz="1350" b="1" dirty="0" smtClean="0">
                <a:solidFill>
                  <a:schemeClr val="bg1">
                    <a:lumMod val="9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משודר ע"י מסוף המטענים </a:t>
            </a:r>
            <a:endParaRPr lang="he-IL" sz="1350" b="1" dirty="0">
              <a:solidFill>
                <a:schemeClr val="bg1">
                  <a:lumMod val="9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7" name="חץ למטה 26"/>
          <p:cNvSpPr/>
          <p:nvPr/>
        </p:nvSpPr>
        <p:spPr>
          <a:xfrm>
            <a:off x="2122675" y="4382077"/>
            <a:ext cx="209085" cy="275993"/>
          </a:xfrm>
          <a:prstGeom prst="down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685800">
              <a:defRPr/>
            </a:pPr>
            <a:endParaRPr lang="he-IL" sz="1350" b="1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8" name="תרשים זרימה: תהליך חלופי 37"/>
          <p:cNvSpPr/>
          <p:nvPr/>
        </p:nvSpPr>
        <p:spPr>
          <a:xfrm>
            <a:off x="869795" y="1616318"/>
            <a:ext cx="2963562" cy="39578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685800">
              <a:defRPr/>
            </a:pPr>
            <a:r>
              <a:rPr lang="he-IL" sz="1350" b="1" dirty="0">
                <a:solidFill>
                  <a:schemeClr val="bg1">
                    <a:lumMod val="9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ניתוב על פי הערכת סיכונים</a:t>
            </a:r>
          </a:p>
        </p:txBody>
      </p:sp>
    </p:spTree>
    <p:extLst>
      <p:ext uri="{BB962C8B-B14F-4D97-AF65-F5344CB8AC3E}">
        <p14:creationId xmlns:p14="http://schemas.microsoft.com/office/powerpoint/2010/main" val="247547231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500"/>
                            </p:stCondLst>
                            <p:childTnLst>
                              <p:par>
                                <p:cTn id="6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000"/>
                            </p:stCondLst>
                            <p:childTnLst>
                              <p:par>
                                <p:cTn id="7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500"/>
                            </p:stCondLst>
                            <p:childTnLst>
                              <p:par>
                                <p:cTn id="7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000"/>
                            </p:stCondLst>
                            <p:childTnLst>
                              <p:par>
                                <p:cTn id="8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9500"/>
                            </p:stCondLst>
                            <p:childTnLst>
                              <p:par>
                                <p:cTn id="8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500"/>
                            </p:stCondLst>
                            <p:childTnLst>
                              <p:par>
                                <p:cTn id="9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1000"/>
                            </p:stCondLst>
                            <p:childTnLst>
                              <p:par>
                                <p:cTn id="9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42" grpId="0" animBg="1"/>
      <p:bldP spid="26" grpId="0" animBg="1"/>
      <p:bldP spid="27" grpId="0" animBg="1"/>
      <p:bldP spid="3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86607" y="649530"/>
            <a:ext cx="7704753" cy="59093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57175" indent="-257175"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he-IL" dirty="0">
              <a:solidFill>
                <a:schemeClr val="accent5">
                  <a:lumMod val="50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57175" indent="-257175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e-IL" sz="2400" b="1" dirty="0" smtClean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במסגרת </a:t>
            </a:r>
            <a:r>
              <a:rPr lang="he-IL" sz="2400" b="1" dirty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הפיילוט ובעליה לאוויר</a:t>
            </a:r>
          </a:p>
          <a:p>
            <a:pPr marL="257175" indent="-257175"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he-IL" sz="2400" b="1" dirty="0">
              <a:solidFill>
                <a:schemeClr val="accent5">
                  <a:lumMod val="50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57175" indent="-257175"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he-IL" sz="2400" b="1" dirty="0">
              <a:solidFill>
                <a:schemeClr val="accent5">
                  <a:lumMod val="50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57175" indent="-257175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e-IL" sz="2400" b="1" dirty="0" smtClean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סוכן </a:t>
            </a:r>
            <a:r>
              <a:rPr lang="he-IL" sz="2400" b="1" dirty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המכס </a:t>
            </a:r>
            <a:r>
              <a:rPr lang="he-IL" sz="2400" b="1" dirty="0" smtClean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משדר </a:t>
            </a:r>
            <a:r>
              <a:rPr lang="he-IL" sz="2400" b="1" dirty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הצהרה למערכת ומצרף צרופות סרוקות.</a:t>
            </a:r>
          </a:p>
          <a:p>
            <a:pPr>
              <a:buClr>
                <a:srgbClr val="FF0000"/>
              </a:buClr>
            </a:pPr>
            <a:r>
              <a:rPr lang="he-IL" sz="2400" b="1" dirty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    הצרופות צריכות להיות </a:t>
            </a:r>
            <a:r>
              <a:rPr lang="he-IL" sz="2400" b="1" dirty="0" err="1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אמיתיות</a:t>
            </a:r>
            <a:r>
              <a:rPr lang="he-IL" sz="2400" b="1" dirty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ורלוונטיות למשלוח.</a:t>
            </a:r>
          </a:p>
          <a:p>
            <a:pPr>
              <a:buClr>
                <a:srgbClr val="FF0000"/>
              </a:buClr>
            </a:pPr>
            <a:r>
              <a:rPr lang="he-IL" sz="2400" b="1" dirty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    יש לפעול לפי הוראות נוהל תש"ר.</a:t>
            </a:r>
          </a:p>
          <a:p>
            <a:pPr>
              <a:buClr>
                <a:srgbClr val="FF0000"/>
              </a:buClr>
            </a:pPr>
            <a:endParaRPr lang="he-IL" sz="2400" b="1" dirty="0" smtClean="0">
              <a:solidFill>
                <a:schemeClr val="accent5">
                  <a:lumMod val="50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buClr>
                <a:srgbClr val="FF0000"/>
              </a:buClr>
            </a:pPr>
            <a:endParaRPr lang="he-IL" sz="2400" b="1" dirty="0">
              <a:solidFill>
                <a:schemeClr val="accent5">
                  <a:lumMod val="50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57175" indent="-257175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e-IL" sz="2400" b="1" dirty="0" smtClean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חוקיות </a:t>
            </a:r>
            <a:r>
              <a:rPr lang="he-IL" sz="2400" b="1" dirty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יבוא: מערכת מסלול מסונכרנת עם שער עולמי, כל </a:t>
            </a:r>
            <a:r>
              <a:rPr lang="he-IL" sz="2400" b="1" dirty="0" smtClean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</a:t>
            </a:r>
          </a:p>
          <a:p>
            <a:pPr>
              <a:buClr>
                <a:srgbClr val="FF0000"/>
              </a:buClr>
            </a:pPr>
            <a:r>
              <a:rPr lang="he-IL" sz="2400" b="1" dirty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400" b="1" dirty="0" smtClean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   האישורים </a:t>
            </a:r>
            <a:r>
              <a:rPr lang="he-IL" sz="2400" b="1" dirty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והרישיונות משודרים במערכת.</a:t>
            </a:r>
          </a:p>
          <a:p>
            <a:pPr>
              <a:buClr>
                <a:srgbClr val="FF0000"/>
              </a:buClr>
            </a:pPr>
            <a:r>
              <a:rPr lang="he-IL" sz="2400" b="1" dirty="0" smtClean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    </a:t>
            </a:r>
            <a:r>
              <a:rPr lang="he-IL" sz="2400" b="1" dirty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אישורים ידניים- יש להשתמש בקודי הפטור.</a:t>
            </a:r>
          </a:p>
          <a:p>
            <a:pPr marL="257175" indent="-257175"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he-IL" sz="2400" b="1" dirty="0">
              <a:solidFill>
                <a:schemeClr val="accent5">
                  <a:lumMod val="50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57175" indent="-257175"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he-IL" sz="2400" b="1" dirty="0">
              <a:solidFill>
                <a:schemeClr val="accent5">
                  <a:lumMod val="50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57175" indent="-257175">
              <a:buFont typeface="Wingdings" panose="05000000000000000000" pitchFamily="2" charset="2"/>
              <a:buChar char="ü"/>
            </a:pPr>
            <a:endParaRPr lang="he-IL" sz="2400" b="1" dirty="0">
              <a:solidFill>
                <a:schemeClr val="accent5">
                  <a:lumMod val="50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sz="2400" b="1" dirty="0">
              <a:solidFill>
                <a:schemeClr val="accent5">
                  <a:lumMod val="50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5182038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95040" y="785474"/>
            <a:ext cx="5983256" cy="627094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Clr>
                <a:srgbClr val="FF0000"/>
              </a:buClr>
            </a:pPr>
            <a:r>
              <a:rPr lang="he-IL" sz="3600" b="1" u="sng" dirty="0" smtClean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אילוצים</a:t>
            </a:r>
            <a:endParaRPr lang="he-IL" sz="3600" b="1" dirty="0">
              <a:solidFill>
                <a:schemeClr val="accent5">
                  <a:lumMod val="50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buClr>
                <a:srgbClr val="FF0000"/>
              </a:buClr>
            </a:pPr>
            <a:endParaRPr lang="he-IL" sz="2800" dirty="0">
              <a:solidFill>
                <a:schemeClr val="accent5">
                  <a:lumMod val="50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57175" indent="-257175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e-IL" sz="2800" dirty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אילוצי הגשה.</a:t>
            </a:r>
          </a:p>
          <a:p>
            <a:pPr marL="257175" indent="-257175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e-IL" sz="2800" dirty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אילוצי התרה.</a:t>
            </a:r>
          </a:p>
          <a:p>
            <a:pPr marL="257175" indent="-257175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e-IL" sz="2800" dirty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כל האילוצים מופנים לגורמים </a:t>
            </a:r>
            <a:r>
              <a:rPr lang="he-IL" sz="2800" dirty="0" err="1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הרלוונטים</a:t>
            </a:r>
            <a:endParaRPr lang="he-IL" sz="2800" dirty="0">
              <a:solidFill>
                <a:schemeClr val="accent5">
                  <a:lumMod val="50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57175" indent="-257175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e-IL" sz="2800" dirty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מענה לאילוץ: </a:t>
            </a:r>
          </a:p>
          <a:p>
            <a:pPr>
              <a:buClr>
                <a:srgbClr val="FF0000"/>
              </a:buClr>
            </a:pPr>
            <a:r>
              <a:rPr lang="he-IL" sz="2800" dirty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     אישור </a:t>
            </a:r>
          </a:p>
          <a:p>
            <a:pPr>
              <a:buClr>
                <a:srgbClr val="FF0000"/>
              </a:buClr>
            </a:pPr>
            <a:r>
              <a:rPr lang="he-IL" sz="2800" dirty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     אישור בתנאי</a:t>
            </a:r>
          </a:p>
          <a:p>
            <a:pPr>
              <a:buClr>
                <a:srgbClr val="FF0000"/>
              </a:buClr>
            </a:pPr>
            <a:r>
              <a:rPr lang="he-IL" sz="2800" dirty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     דחייה</a:t>
            </a:r>
          </a:p>
          <a:p>
            <a:pPr>
              <a:buClr>
                <a:srgbClr val="FF0000"/>
              </a:buClr>
            </a:pPr>
            <a:endParaRPr lang="he-IL" sz="2800" dirty="0">
              <a:solidFill>
                <a:schemeClr val="accent5">
                  <a:lumMod val="50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buClr>
                <a:srgbClr val="FF0000"/>
              </a:buClr>
            </a:pPr>
            <a:r>
              <a:rPr lang="he-IL" sz="2800" dirty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סוכן המכס מקבל מסר מהמכס.</a:t>
            </a:r>
          </a:p>
          <a:p>
            <a:pPr>
              <a:buClr>
                <a:srgbClr val="FF0000"/>
              </a:buClr>
            </a:pPr>
            <a:r>
              <a:rPr lang="he-IL" sz="2800" dirty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במקרה של דחייה ניתן לערער ועובד המכס יטפל באילוץ.</a:t>
            </a:r>
          </a:p>
          <a:p>
            <a:pPr>
              <a:buClr>
                <a:srgbClr val="FF0000"/>
              </a:buClr>
            </a:pPr>
            <a:endParaRPr lang="he-IL" dirty="0">
              <a:solidFill>
                <a:schemeClr val="accent5">
                  <a:lumMod val="50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57175" indent="-257175"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he-IL" sz="1350" dirty="0">
              <a:solidFill>
                <a:schemeClr val="accent5">
                  <a:lumMod val="50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705888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4735" y="247776"/>
            <a:ext cx="8016487" cy="69557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u="sng" dirty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אילוצי </a:t>
            </a:r>
            <a:r>
              <a:rPr lang="he-IL" sz="2800" b="1" u="sng" dirty="0" smtClean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הגשה</a:t>
            </a:r>
          </a:p>
          <a:p>
            <a:endParaRPr lang="he-IL" sz="2200" b="1" u="sng" dirty="0">
              <a:solidFill>
                <a:schemeClr val="accent5">
                  <a:lumMod val="50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14313" indent="-214313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e-IL" sz="2200" b="1" dirty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בנושאים לוגיסטיים- </a:t>
            </a:r>
            <a:r>
              <a:rPr lang="he-IL" sz="2200" b="1" dirty="0" smtClean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עובדות התש"ר בליווי ותמיכה של עובדי יחידת מעקב </a:t>
            </a:r>
            <a:r>
              <a:rPr lang="he-IL" sz="2200" b="1" dirty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מטענים.</a:t>
            </a:r>
          </a:p>
          <a:p>
            <a:pPr marL="214313" indent="-214313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e-IL" sz="2200" b="1" dirty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מסירה ישירה- </a:t>
            </a:r>
          </a:p>
          <a:p>
            <a:pPr marL="214313" indent="-214313">
              <a:buClr>
                <a:srgbClr val="FF0000"/>
              </a:buClr>
              <a:buFontTx/>
              <a:buChar char="-"/>
            </a:pPr>
            <a:r>
              <a:rPr lang="he-IL" sz="2200" b="1" dirty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מסירה ישירה בליווי נוסע באולם הנוסעים- נא להקפיד להגיש תחת קוד תהליך "יבוא מסחרי </a:t>
            </a:r>
            <a:r>
              <a:rPr lang="he-IL" sz="2200" b="1" dirty="0" smtClean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מסירה </a:t>
            </a:r>
            <a:r>
              <a:rPr lang="he-IL" sz="2200" b="1" dirty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ישירה בליווי נוסע".</a:t>
            </a:r>
          </a:p>
          <a:p>
            <a:pPr marL="214313" indent="-214313">
              <a:buClr>
                <a:srgbClr val="FF0000"/>
              </a:buClr>
              <a:buFontTx/>
              <a:buChar char="-"/>
            </a:pPr>
            <a:r>
              <a:rPr lang="he-IL" sz="2200" b="1" dirty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שחרור בעלי חיים במסירה ישירה- </a:t>
            </a:r>
          </a:p>
          <a:p>
            <a:pPr marL="214313" indent="-214313">
              <a:buClr>
                <a:srgbClr val="FF0000"/>
              </a:buClr>
              <a:buFontTx/>
              <a:buChar char="-"/>
            </a:pPr>
            <a:r>
              <a:rPr lang="he-IL" sz="2200" b="1" dirty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יש לדאוג שליבואן/סוכן קיימת ערבות/פקדון גלובלי בסכום שיקבע ע"י המכס.</a:t>
            </a:r>
          </a:p>
          <a:p>
            <a:pPr lvl="0">
              <a:buClr>
                <a:srgbClr val="FF0000"/>
              </a:buClr>
            </a:pPr>
            <a:r>
              <a:rPr lang="he-IL" sz="2200" b="1" dirty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  סוכן המכס מגיש הצהרה באילוץ בצירוף רישיון וטרינרי ואישור וטרינרי </a:t>
            </a:r>
            <a:r>
              <a:rPr lang="he-IL" sz="2200" b="1" dirty="0" smtClean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</a:p>
          <a:p>
            <a:pPr lvl="0">
              <a:buClr>
                <a:srgbClr val="FF0000"/>
              </a:buClr>
            </a:pPr>
            <a:r>
              <a:rPr lang="he-IL" sz="2200" b="1" dirty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200" b="1" dirty="0" smtClean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 ראשון (</a:t>
            </a:r>
            <a:r>
              <a:rPr lang="he-IL" sz="2200" b="1" dirty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הורדה והעברה להסגר) המוגש כצרופה.</a:t>
            </a:r>
          </a:p>
          <a:p>
            <a:pPr lvl="0">
              <a:buClr>
                <a:srgbClr val="FF0000"/>
              </a:buClr>
            </a:pPr>
            <a:r>
              <a:rPr lang="he-IL" sz="2200" b="1" dirty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  עובד המכס מאשר את האילוץ "בתנאי" כנגד הפקדת בטוחה </a:t>
            </a:r>
            <a:endParaRPr lang="he-IL" sz="2200" b="1" dirty="0" smtClean="0">
              <a:solidFill>
                <a:schemeClr val="accent5">
                  <a:lumMod val="50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0">
              <a:buClr>
                <a:srgbClr val="FF0000"/>
              </a:buClr>
            </a:pPr>
            <a:r>
              <a:rPr lang="he-IL" sz="2200" b="1" dirty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200" b="1" dirty="0" smtClean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 (פיקדון/ערבות). </a:t>
            </a:r>
            <a:r>
              <a:rPr lang="he-IL" sz="2200" b="1" dirty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על סוכן המכס </a:t>
            </a:r>
            <a:r>
              <a:rPr lang="he-IL" sz="2200" b="1" dirty="0" smtClean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לקשור את </a:t>
            </a:r>
            <a:r>
              <a:rPr lang="he-IL" sz="2200" b="1" dirty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הערבות </a:t>
            </a:r>
            <a:r>
              <a:rPr lang="he-IL" sz="2200" b="1" dirty="0" smtClean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להצהרה.</a:t>
            </a:r>
            <a:endParaRPr lang="he-IL" sz="2200" b="1" dirty="0">
              <a:solidFill>
                <a:schemeClr val="accent5">
                  <a:lumMod val="50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0">
              <a:buClr>
                <a:srgbClr val="FF0000"/>
              </a:buClr>
            </a:pPr>
            <a:r>
              <a:rPr lang="he-IL" sz="2200" b="1" dirty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  לאחר אישור האילוץ ותשלום המיסים </a:t>
            </a:r>
            <a:r>
              <a:rPr lang="he-IL" sz="2200" b="1" dirty="0" smtClean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והפיקדון/הערבות</a:t>
            </a:r>
            <a:r>
              <a:rPr lang="he-IL" sz="2200" b="1" dirty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, מתקבלת התרה </a:t>
            </a:r>
          </a:p>
          <a:p>
            <a:pPr lvl="0">
              <a:buClr>
                <a:srgbClr val="FF0000"/>
              </a:buClr>
            </a:pPr>
            <a:r>
              <a:rPr lang="he-IL" sz="2200" b="1" dirty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  </a:t>
            </a:r>
            <a:r>
              <a:rPr lang="he-IL" sz="2200" b="1" dirty="0" smtClean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(בתנאי שהמשלוח </a:t>
            </a:r>
            <a:r>
              <a:rPr lang="he-IL" sz="2200" b="1" dirty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לא נדרש לבדיקות נוספות).</a:t>
            </a:r>
          </a:p>
          <a:p>
            <a:pPr lvl="0">
              <a:buClr>
                <a:srgbClr val="FF0000"/>
              </a:buClr>
            </a:pPr>
            <a:r>
              <a:rPr lang="he-IL" sz="2200" b="1" dirty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  לאחר קבלת האישור השני (שחרור מהסגר) הסוכן ישלחו כצרופה ועובד </a:t>
            </a:r>
            <a:r>
              <a:rPr lang="he-IL" sz="2200" b="1" dirty="0" smtClean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</a:p>
          <a:p>
            <a:pPr lvl="0">
              <a:buClr>
                <a:srgbClr val="FF0000"/>
              </a:buClr>
            </a:pPr>
            <a:r>
              <a:rPr lang="he-IL" sz="2200" b="1" dirty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200" b="1" dirty="0" smtClean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 המכס יקשור את </a:t>
            </a:r>
            <a:r>
              <a:rPr lang="he-IL" sz="2200" b="1" dirty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המסמך להצהרה. </a:t>
            </a:r>
          </a:p>
          <a:p>
            <a:pPr marL="214313" indent="-214313">
              <a:buClr>
                <a:srgbClr val="FF0000"/>
              </a:buClr>
              <a:buFontTx/>
              <a:buChar char="-"/>
            </a:pPr>
            <a:r>
              <a:rPr lang="he-IL" sz="2200" b="1" dirty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מסירות ישירות של חומרים </a:t>
            </a:r>
            <a:r>
              <a:rPr lang="he-IL" sz="2200" b="1" dirty="0" smtClean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רדיואקטיביים- </a:t>
            </a:r>
            <a:r>
              <a:rPr lang="he-IL" sz="2200" b="1" dirty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ללא שינוי.</a:t>
            </a:r>
          </a:p>
          <a:p>
            <a:pPr marL="214313" indent="-214313">
              <a:buClr>
                <a:srgbClr val="FF0000"/>
              </a:buClr>
              <a:buFontTx/>
              <a:buChar char="-"/>
            </a:pPr>
            <a:endParaRPr lang="he-IL" sz="2200" b="1" dirty="0">
              <a:solidFill>
                <a:schemeClr val="accent5">
                  <a:lumMod val="50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5773610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7219" y="157876"/>
            <a:ext cx="7843337" cy="821763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14313" indent="-214313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e-IL" sz="2400" b="1" dirty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אילוץ 131- לשטר מטען הוגשה הצהרה בעבר או שהמטען בסטטוס המונע הגשה:</a:t>
            </a:r>
          </a:p>
          <a:p>
            <a:r>
              <a:rPr lang="he-IL" sz="2400" b="1" dirty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  אם לשטר המטען הוגשה כבר הצהרה בעבר, יש לבדוק את הסיבה </a:t>
            </a:r>
            <a:r>
              <a:rPr lang="he-IL" sz="2400" b="1" dirty="0" smtClean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</a:t>
            </a:r>
          </a:p>
          <a:p>
            <a:r>
              <a:rPr lang="he-IL" sz="2400" b="1" dirty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400" b="1" dirty="0" smtClean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 לכך .במידה </a:t>
            </a:r>
            <a:r>
              <a:rPr lang="he-IL" sz="2400" b="1" dirty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ועומד בקריטריונים יאושר.</a:t>
            </a:r>
          </a:p>
          <a:p>
            <a:endParaRPr lang="he-IL" sz="2400" b="1" dirty="0">
              <a:solidFill>
                <a:schemeClr val="accent5">
                  <a:lumMod val="50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57175" indent="-257175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e-IL" sz="2400" b="1" dirty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פיצול מטען בתהליך-  יווצר מטען מכס חדש </a:t>
            </a:r>
            <a:r>
              <a:rPr lang="he-IL" sz="2400" b="1" dirty="0" smtClean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. </a:t>
            </a:r>
            <a:r>
              <a:rPr lang="he-IL" sz="2400" b="1" dirty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את </a:t>
            </a:r>
            <a:r>
              <a:rPr lang="he-IL" sz="2400" b="1" dirty="0" smtClean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שחרור הטובין שאין מניעה </a:t>
            </a:r>
            <a:r>
              <a:rPr lang="he-IL" sz="2400" b="1" dirty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לשחרר </a:t>
            </a:r>
            <a:r>
              <a:rPr lang="he-IL" sz="2400" b="1" dirty="0" smtClean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נבצע באמצעות היתר </a:t>
            </a:r>
            <a:r>
              <a:rPr lang="he-IL" sz="2400" b="1" dirty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לוגיסטי</a:t>
            </a:r>
            <a:r>
              <a:rPr lang="he-IL" sz="2400" b="1" dirty="0" smtClean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. (מותנה בפיתוח המסר ע"י המסופים)</a:t>
            </a:r>
            <a:endParaRPr lang="he-IL" sz="2400" b="1" dirty="0">
              <a:solidFill>
                <a:schemeClr val="accent5">
                  <a:lumMod val="50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buClr>
                <a:srgbClr val="FF0000"/>
              </a:buClr>
            </a:pPr>
            <a:r>
              <a:rPr lang="he-IL" sz="2400" b="1" dirty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  </a:t>
            </a:r>
            <a:r>
              <a:rPr lang="he-IL" sz="2400" b="1" dirty="0" smtClean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שאר </a:t>
            </a:r>
            <a:r>
              <a:rPr lang="he-IL" sz="2400" b="1" dirty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הטובין ישארו כמשגור בהצהרה ויותרו / </a:t>
            </a:r>
            <a:r>
              <a:rPr lang="he-IL" sz="2400" b="1" dirty="0" smtClean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ייתפסו </a:t>
            </a:r>
            <a:r>
              <a:rPr lang="he-IL" sz="2400" b="1" dirty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וכו</a:t>
            </a:r>
            <a:r>
              <a:rPr lang="he-IL" sz="2400" b="1" dirty="0" smtClean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' (מניעת  	תשלום כפל מס והגשת תביעות להחזר מיסים)</a:t>
            </a:r>
            <a:endParaRPr lang="he-IL" sz="2400" b="1" dirty="0">
              <a:solidFill>
                <a:schemeClr val="accent5">
                  <a:lumMod val="50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buClr>
                <a:srgbClr val="FF0000"/>
              </a:buClr>
            </a:pPr>
            <a:endParaRPr lang="he-IL" sz="2400" b="1" dirty="0">
              <a:solidFill>
                <a:schemeClr val="accent5">
                  <a:lumMod val="50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buClr>
                <a:srgbClr val="FF0000"/>
              </a:buClr>
            </a:pPr>
            <a:r>
              <a:rPr lang="he-IL" sz="2400" b="1" dirty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"טרם הגיע לאתר המכס" – ניתן לשדר הצהרת יבוא בטרם זמינות. משמעות הודעה זו – לא שודר מצהר ואף </a:t>
            </a:r>
            <a:r>
              <a:rPr lang="he-IL" sz="2400" b="1" dirty="0" smtClean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אין </a:t>
            </a:r>
            <a:r>
              <a:rPr lang="he-IL" sz="2400" b="1" dirty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קליטה במסוף המטענים עבור המשגור בהצהרה. יש לבדוק תקינות נתוני המשגור.</a:t>
            </a:r>
          </a:p>
          <a:p>
            <a:pPr>
              <a:buClr>
                <a:srgbClr val="FF0000"/>
              </a:buClr>
            </a:pPr>
            <a:endParaRPr lang="he-IL" sz="2400" b="1" dirty="0">
              <a:solidFill>
                <a:schemeClr val="accent5">
                  <a:lumMod val="50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buClr>
                <a:srgbClr val="FF0000"/>
              </a:buClr>
            </a:pPr>
            <a:r>
              <a:rPr lang="he-IL" sz="2400" b="1" dirty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הצהרה ללא זמינות שעתידה להיות מנותבת לבקרת מסמכים – לא מטופלת ע"י מעריך בטרם זמינות.</a:t>
            </a:r>
          </a:p>
          <a:p>
            <a:pPr>
              <a:buClr>
                <a:srgbClr val="FF0000"/>
              </a:buClr>
            </a:pPr>
            <a:r>
              <a:rPr lang="he-IL" sz="2400" b="1" dirty="0" smtClean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</a:t>
            </a:r>
            <a:r>
              <a:rPr lang="he-IL" sz="2400" b="1" dirty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למעריכים אין הרשאה לטיפול בהצהרות אלו</a:t>
            </a:r>
            <a:r>
              <a:rPr lang="he-IL" sz="2400" b="1" dirty="0" smtClean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).</a:t>
            </a:r>
            <a:endParaRPr lang="he-IL" sz="2400" b="1" dirty="0">
              <a:solidFill>
                <a:schemeClr val="accent5">
                  <a:lumMod val="50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buClr>
                <a:srgbClr val="FF0000"/>
              </a:buClr>
            </a:pPr>
            <a:endParaRPr lang="he-IL" sz="2400" b="1" dirty="0">
              <a:solidFill>
                <a:schemeClr val="accent5">
                  <a:lumMod val="50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sz="2400" b="1" dirty="0">
              <a:solidFill>
                <a:schemeClr val="accent5">
                  <a:lumMod val="50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sz="2400" b="1" dirty="0">
              <a:solidFill>
                <a:schemeClr val="accent5">
                  <a:lumMod val="50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buClr>
                <a:srgbClr val="FF0000"/>
              </a:buClr>
            </a:pPr>
            <a:endParaRPr lang="he-IL" sz="2400" b="1" dirty="0">
              <a:solidFill>
                <a:schemeClr val="accent5">
                  <a:lumMod val="50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0101893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6984" y="704755"/>
            <a:ext cx="7097560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57175" indent="-257175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e-IL" sz="3200" b="1" dirty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לצורך תיאום </a:t>
            </a:r>
            <a:r>
              <a:rPr lang="he-IL" sz="3200" b="1" dirty="0" smtClean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פיקדון - </a:t>
            </a:r>
            <a:r>
              <a:rPr lang="he-IL" sz="3200" b="1" dirty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סוכן המכס ישלח מסר </a:t>
            </a:r>
            <a:r>
              <a:rPr lang="he-IL" sz="3200" b="1" dirty="0" smtClean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המקושר </a:t>
            </a:r>
            <a:r>
              <a:rPr lang="he-IL" sz="3200" b="1" dirty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לדרישה לבטוחה.</a:t>
            </a:r>
          </a:p>
          <a:p>
            <a:r>
              <a:rPr lang="he-IL" sz="3200" b="1" dirty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 </a:t>
            </a:r>
            <a:r>
              <a:rPr lang="he-IL" sz="3200" b="1" dirty="0" smtClean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המשימה </a:t>
            </a:r>
            <a:r>
              <a:rPr lang="he-IL" sz="3200" b="1" dirty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תפתח אצל עובד המכס שיזם את </a:t>
            </a:r>
            <a:r>
              <a:rPr lang="he-IL" sz="3200" b="1" dirty="0" smtClean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</a:t>
            </a:r>
          </a:p>
          <a:p>
            <a:r>
              <a:rPr lang="he-IL" sz="3200" b="1" dirty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3200" b="1" dirty="0" smtClean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הדרישה </a:t>
            </a:r>
            <a:r>
              <a:rPr lang="he-IL" sz="3200" b="1" dirty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לבטוחה ותטופל על ידו על פי </a:t>
            </a:r>
            <a:endParaRPr lang="he-IL" sz="3200" b="1" dirty="0" smtClean="0">
              <a:solidFill>
                <a:schemeClr val="accent5">
                  <a:lumMod val="50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3200" b="1" dirty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3200" b="1" dirty="0" smtClean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הצורך</a:t>
            </a:r>
            <a:r>
              <a:rPr lang="he-IL" sz="3200" b="1" dirty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endParaRPr lang="he-IL" sz="3200" b="1" dirty="0" smtClean="0">
              <a:solidFill>
                <a:schemeClr val="accent5">
                  <a:lumMod val="50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3200" b="1" dirty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3200" b="1" dirty="0" smtClean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 תיאום </a:t>
            </a:r>
            <a:r>
              <a:rPr lang="he-IL" sz="3200" b="1" dirty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, חילוט, </a:t>
            </a:r>
            <a:r>
              <a:rPr lang="he-IL" sz="3200" b="1" dirty="0" smtClean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הארכת תוקף </a:t>
            </a:r>
            <a:r>
              <a:rPr lang="he-IL" sz="3200" b="1" dirty="0" err="1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וכו</a:t>
            </a:r>
            <a:r>
              <a:rPr lang="he-IL" sz="3200" b="1" dirty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'.</a:t>
            </a:r>
          </a:p>
          <a:p>
            <a:endParaRPr lang="he-IL" sz="3200" b="1" dirty="0">
              <a:solidFill>
                <a:schemeClr val="accent5">
                  <a:lumMod val="50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3200" b="1" dirty="0" smtClean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  חילוט</a:t>
            </a:r>
            <a:r>
              <a:rPr lang="he-IL" sz="3200" b="1" dirty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, תיאום בפועל יבוצעו ע"י </a:t>
            </a:r>
            <a:r>
              <a:rPr lang="he-IL" sz="3200" b="1" dirty="0" err="1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התפ"ג</a:t>
            </a:r>
            <a:endParaRPr lang="he-IL" sz="3200" b="1" dirty="0">
              <a:solidFill>
                <a:schemeClr val="accent5">
                  <a:lumMod val="50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6223867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2492896"/>
            <a:ext cx="6552728" cy="1362075"/>
          </a:xfrm>
        </p:spPr>
        <p:txBody>
          <a:bodyPr>
            <a:noAutofit/>
          </a:bodyPr>
          <a:lstStyle/>
          <a:p>
            <a:pPr algn="ctr" rtl="1"/>
            <a:r>
              <a:rPr lang="he-IL" sz="7200" dirty="0" smtClean="0">
                <a:ln w="12700">
                  <a:solidFill>
                    <a:schemeClr val="tx1"/>
                  </a:solidFill>
                </a:ln>
                <a:solidFill>
                  <a:schemeClr val="tx2"/>
                </a:solidFill>
              </a:rPr>
              <a:t>תודה על ההקשבה</a:t>
            </a:r>
            <a:endParaRPr lang="ar-SA" sz="7200" dirty="0">
              <a:ln w="12700">
                <a:solidFill>
                  <a:schemeClr val="tx1"/>
                </a:solidFill>
              </a:ln>
              <a:solidFill>
                <a:schemeClr val="tx2"/>
              </a:solidFill>
            </a:endParaRP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1850" y="201969"/>
            <a:ext cx="1023926" cy="1015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תמונה 1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2287" y="202358"/>
            <a:ext cx="1003053" cy="991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16"/>
          <p:cNvSpPr txBox="1">
            <a:spLocks noChangeArrowheads="1"/>
          </p:cNvSpPr>
          <p:nvPr/>
        </p:nvSpPr>
        <p:spPr bwMode="auto">
          <a:xfrm>
            <a:off x="2843808" y="404664"/>
            <a:ext cx="80001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1000" b="1" i="0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בית</a:t>
            </a:r>
            <a:endParaRPr kumimoji="0" lang="en-US" altLang="he-I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1000" b="1" i="0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המכס</a:t>
            </a:r>
            <a:endParaRPr kumimoji="0" lang="en-US" altLang="he-I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1000" b="1" i="0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נתב"ג</a:t>
            </a:r>
            <a:endParaRPr kumimoji="0" lang="he-IL" alt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5"/>
          <p:cNvSpPr txBox="1"/>
          <p:nvPr/>
        </p:nvSpPr>
        <p:spPr>
          <a:xfrm>
            <a:off x="541475" y="4420504"/>
            <a:ext cx="6833685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0" eaLnBrk="1" latinLnBrk="0" hangingPunct="1">
              <a:defRPr lang="ar-SA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0" eaLnBrk="1" latinLnBrk="0" hangingPunct="1">
              <a:defRPr lang="ar-SA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0" eaLnBrk="1" latinLnBrk="0" hangingPunct="1">
              <a:defRPr lang="ar-SA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0" eaLnBrk="1" latinLnBrk="0" hangingPunct="1">
              <a:defRPr lang="ar-SA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0" eaLnBrk="1" latinLnBrk="0" hangingPunct="1">
              <a:defRPr lang="ar-SA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0" eaLnBrk="1" latinLnBrk="0" hangingPunct="1">
              <a:defRPr lang="ar-SA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0" eaLnBrk="1" latinLnBrk="0" hangingPunct="1">
              <a:defRPr lang="ar-SA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0" eaLnBrk="1" latinLnBrk="0" hangingPunct="1">
              <a:defRPr lang="ar-SA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0" eaLnBrk="1" latinLnBrk="0" hangingPunct="1">
              <a:defRPr lang="ar-SA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sz="2400" b="1" dirty="0" smtClean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נעמי כץ – ממונה יחידת תש"ר </a:t>
            </a:r>
            <a:r>
              <a:rPr lang="he-IL" sz="2400" b="1" smtClean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- מסחרי, </a:t>
            </a:r>
            <a:r>
              <a:rPr lang="he-IL" sz="2400" b="1" dirty="0" smtClean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מכס נתב"ג.</a:t>
            </a:r>
          </a:p>
          <a:p>
            <a:r>
              <a:rPr lang="he-IL" sz="2400" b="1" dirty="0" smtClean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טל':  03-9751224</a:t>
            </a:r>
          </a:p>
          <a:p>
            <a:pPr rtl="1"/>
            <a:r>
              <a:rPr lang="he-IL" sz="2400" b="1" dirty="0" smtClean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דוא"ל: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neoc@customs.mof.gov.il</a:t>
            </a:r>
            <a:r>
              <a:rPr lang="he-IL" sz="2400" b="1" dirty="0" smtClean="0">
                <a:solidFill>
                  <a:schemeClr val="accent5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endParaRPr lang="he-IL" sz="2400" b="1" dirty="0">
              <a:solidFill>
                <a:schemeClr val="accent5">
                  <a:lumMod val="50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8" name="תמונה 7" descr="cid:image001.png@01CE3456.33F4DC00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806" y="5957766"/>
            <a:ext cx="1524000" cy="457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480047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heme/theme1.xml><?xml version="1.0" encoding="utf-8"?>
<a:theme xmlns:a="http://schemas.openxmlformats.org/drawingml/2006/main" name="ערכת נושא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ערכת נושא1" id="{0DFEEF0F-E760-45DF-BB75-43E87E2927EF}" vid="{AF395C70-43D2-4ACB-813B-25678604E5FD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ערכת נושא1</Template>
  <TotalTime>273</TotalTime>
  <Words>644</Words>
  <Application>Microsoft Office PowerPoint</Application>
  <PresentationFormat>‫הצגה על המסך (4:3)</PresentationFormat>
  <Paragraphs>112</Paragraphs>
  <Slides>8</Slides>
  <Notes>2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8</vt:i4>
      </vt:variant>
    </vt:vector>
  </HeadingPairs>
  <TitlesOfParts>
    <vt:vector size="15" baseType="lpstr">
      <vt:lpstr>Arial</vt:lpstr>
      <vt:lpstr>Calibri</vt:lpstr>
      <vt:lpstr>David</vt:lpstr>
      <vt:lpstr>Georgia</vt:lpstr>
      <vt:lpstr>Times New Roman</vt:lpstr>
      <vt:lpstr>Wingdings</vt:lpstr>
      <vt:lpstr>ערכת נושא1</vt:lpstr>
      <vt:lpstr>תש"ר   בשער עולמי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תודה על ההקשבה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שני כחלון</dc:creator>
  <cp:lastModifiedBy>תמי אבישר</cp:lastModifiedBy>
  <cp:revision>30</cp:revision>
  <dcterms:created xsi:type="dcterms:W3CDTF">2017-09-04T11:04:18Z</dcterms:created>
  <dcterms:modified xsi:type="dcterms:W3CDTF">2017-09-12T06:33:49Z</dcterms:modified>
</cp:coreProperties>
</file>