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022" r:id="rId1"/>
  </p:sldMasterIdLst>
  <p:notesMasterIdLst>
    <p:notesMasterId r:id="rId25"/>
  </p:notesMasterIdLst>
  <p:handoutMasterIdLst>
    <p:handoutMasterId r:id="rId26"/>
  </p:handoutMasterIdLst>
  <p:sldIdLst>
    <p:sldId id="275" r:id="rId2"/>
    <p:sldId id="291" r:id="rId3"/>
    <p:sldId id="294" r:id="rId4"/>
    <p:sldId id="295" r:id="rId5"/>
    <p:sldId id="297" r:id="rId6"/>
    <p:sldId id="296" r:id="rId7"/>
    <p:sldId id="293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</p:sldIdLst>
  <p:sldSz cx="9144000" cy="6858000" type="screen4x3"/>
  <p:notesSz cx="6883400" cy="9906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65B0"/>
    <a:srgbClr val="5A2120"/>
    <a:srgbClr val="8000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79" autoAdjust="0"/>
    <p:restoredTop sz="86128" autoAdjust="0"/>
  </p:normalViewPr>
  <p:slideViewPr>
    <p:cSldViewPr>
      <p:cViewPr>
        <p:scale>
          <a:sx n="90" d="100"/>
          <a:sy n="90" d="100"/>
        </p:scale>
        <p:origin x="-58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3348" y="72"/>
      </p:cViewPr>
      <p:guideLst>
        <p:guide orient="horz" pos="3120"/>
        <p:guide pos="216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2\ServiceDP\&#1489;&#1497;&#1510;&#1493;&#1506;&#1497;&#1501;\&#1505;&#1511;&#1512;%20&#1513;&#1512;&#1493;&#1514;%20&#1488;&#1490;&#1508;&#1497;\2013\8.2013\&#1489;&#1497;&#1510;&#1493;&#1506;&#1497;&#1501;%20&#1506;&#1491;%20&#1497;&#1493;&#1500;&#1497;%202013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ER2\ServiceDP\&#1489;&#1497;&#1510;&#1493;&#1506;&#1497;&#1501;\&#1505;&#1511;&#1512;%20&#1513;&#1512;&#1493;&#1514;%20&#1488;&#1490;&#1508;&#1497;\2013\8.2013\&#1489;&#1497;&#1510;&#1493;&#1506;&#1497;&#1501;%20&#1506;&#1491;%20&#1497;&#1493;&#1500;&#1497;%202013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Book2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he-IL" sz="2000" u="sng" dirty="0" smtClean="0">
                <a:solidFill>
                  <a:srgbClr val="0000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אחוז</a:t>
            </a:r>
            <a:r>
              <a:rPr lang="he-IL" sz="2000" u="sng" baseline="0" dirty="0" smtClean="0">
                <a:solidFill>
                  <a:srgbClr val="000099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מענה לשיחות</a:t>
            </a:r>
            <a:endParaRPr lang="he-IL" sz="2000" u="sng" dirty="0">
              <a:solidFill>
                <a:srgbClr val="000099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'SL-TSF תיעוד'!$A$57</c:f>
              <c:strCache>
                <c:ptCount val="1"/>
                <c:pt idx="0">
                  <c:v>SL אגפי</c:v>
                </c:pt>
              </c:strCache>
            </c:strRef>
          </c:tx>
          <c:cat>
            <c:numRef>
              <c:f>'SL-TSF תיעוד'!$B$56:$K$56</c:f>
              <c:numCache>
                <c:formatCode>mmm\-yy</c:formatCode>
                <c:ptCount val="1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</c:numCache>
            </c:numRef>
          </c:cat>
          <c:val>
            <c:numRef>
              <c:f>'SL-TSF תיעוד'!$B$57:$K$57</c:f>
              <c:numCache>
                <c:formatCode>0%</c:formatCode>
                <c:ptCount val="10"/>
                <c:pt idx="0">
                  <c:v>0.94000000000000061</c:v>
                </c:pt>
                <c:pt idx="1">
                  <c:v>0.92249999999999999</c:v>
                </c:pt>
                <c:pt idx="2">
                  <c:v>0.92</c:v>
                </c:pt>
                <c:pt idx="3">
                  <c:v>0.92500000000000004</c:v>
                </c:pt>
                <c:pt idx="4">
                  <c:v>0.92500000000000004</c:v>
                </c:pt>
                <c:pt idx="5">
                  <c:v>0.9275000000000001</c:v>
                </c:pt>
                <c:pt idx="6">
                  <c:v>0.95250000000000001</c:v>
                </c:pt>
                <c:pt idx="7">
                  <c:v>0.94499999999999995</c:v>
                </c:pt>
                <c:pt idx="8">
                  <c:v>0.96000000000000063</c:v>
                </c:pt>
                <c:pt idx="9">
                  <c:v>0.94000000000000061</c:v>
                </c:pt>
              </c:numCache>
            </c:numRef>
          </c:val>
        </c:ser>
        <c:marker val="1"/>
        <c:axId val="84372480"/>
        <c:axId val="84337408"/>
      </c:lineChart>
      <c:dateAx>
        <c:axId val="84372480"/>
        <c:scaling>
          <c:orientation val="maxMin"/>
        </c:scaling>
        <c:axPos val="b"/>
        <c:numFmt formatCode="mmm\-yy" sourceLinked="1"/>
        <c:tickLblPos val="nextTo"/>
        <c:crossAx val="84337408"/>
        <c:crosses val="autoZero"/>
        <c:auto val="1"/>
        <c:lblOffset val="100"/>
        <c:baseTimeUnit val="months"/>
      </c:dateAx>
      <c:valAx>
        <c:axId val="84337408"/>
        <c:scaling>
          <c:orientation val="minMax"/>
        </c:scaling>
        <c:axPos val="r"/>
        <c:majorGridlines/>
        <c:numFmt formatCode="0%" sourceLinked="1"/>
        <c:tickLblPos val="nextTo"/>
        <c:crossAx val="84372480"/>
        <c:crosses val="autoZero"/>
        <c:crossBetween val="between"/>
      </c:valAx>
    </c:plotArea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e-I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0099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u="sng" dirty="0" smtClean="0">
                <a:solidFill>
                  <a:srgbClr val="00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אחוז</a:t>
            </a:r>
            <a:r>
              <a:rPr lang="he-IL" u="sng" baseline="0" dirty="0" smtClean="0">
                <a:solidFill>
                  <a:srgbClr val="00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מענה לשיחות תוך דקה וחצי</a:t>
            </a:r>
            <a:endParaRPr lang="he-IL" u="sng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'SL-TSF תיעוד'!$A$58</c:f>
              <c:strCache>
                <c:ptCount val="1"/>
                <c:pt idx="0">
                  <c:v>TSF אגפי</c:v>
                </c:pt>
              </c:strCache>
            </c:strRef>
          </c:tx>
          <c:cat>
            <c:numRef>
              <c:f>'SL-TSF תיעוד'!$B$56:$K$56</c:f>
              <c:numCache>
                <c:formatCode>mmm\-yy</c:formatCode>
                <c:ptCount val="10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</c:numCache>
            </c:numRef>
          </c:cat>
          <c:val>
            <c:numRef>
              <c:f>'SL-TSF תיעוד'!$B$58:$K$58</c:f>
              <c:numCache>
                <c:formatCode>0%</c:formatCode>
                <c:ptCount val="10"/>
                <c:pt idx="0">
                  <c:v>0.70749999999999991</c:v>
                </c:pt>
                <c:pt idx="1">
                  <c:v>0.63000000000000134</c:v>
                </c:pt>
                <c:pt idx="2">
                  <c:v>0.60749999999999993</c:v>
                </c:pt>
                <c:pt idx="3">
                  <c:v>0.61000000000000065</c:v>
                </c:pt>
                <c:pt idx="4">
                  <c:v>0.62250000000000005</c:v>
                </c:pt>
                <c:pt idx="5">
                  <c:v>0.62749999999999995</c:v>
                </c:pt>
                <c:pt idx="6">
                  <c:v>0.74750000000000005</c:v>
                </c:pt>
                <c:pt idx="7">
                  <c:v>0.70000000000000062</c:v>
                </c:pt>
                <c:pt idx="8">
                  <c:v>0.76750000000000063</c:v>
                </c:pt>
                <c:pt idx="9">
                  <c:v>0.71749999999999992</c:v>
                </c:pt>
              </c:numCache>
            </c:numRef>
          </c:val>
        </c:ser>
        <c:marker val="1"/>
        <c:axId val="85200896"/>
        <c:axId val="85202432"/>
      </c:lineChart>
      <c:dateAx>
        <c:axId val="85200896"/>
        <c:scaling>
          <c:orientation val="maxMin"/>
        </c:scaling>
        <c:axPos val="b"/>
        <c:numFmt formatCode="mmm\-yy" sourceLinked="1"/>
        <c:tickLblPos val="nextTo"/>
        <c:crossAx val="85202432"/>
        <c:crosses val="autoZero"/>
        <c:auto val="1"/>
        <c:lblOffset val="100"/>
        <c:baseTimeUnit val="months"/>
      </c:dateAx>
      <c:valAx>
        <c:axId val="85202432"/>
        <c:scaling>
          <c:orientation val="minMax"/>
        </c:scaling>
        <c:axPos val="r"/>
        <c:majorGridlines/>
        <c:numFmt formatCode="0%" sourceLinked="1"/>
        <c:tickLblPos val="nextTo"/>
        <c:crossAx val="85200896"/>
        <c:crosses val="autoZero"/>
        <c:crossBetween val="between"/>
      </c:valAx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>
                <a:solidFill>
                  <a:srgbClr val="000099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pPr>
            <a:r>
              <a:rPr lang="he-IL" sz="2000" dirty="0" smtClean="0">
                <a:solidFill>
                  <a:srgbClr val="00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תיקים </a:t>
            </a:r>
            <a:r>
              <a:rPr lang="he-IL" sz="2000" dirty="0">
                <a:solidFill>
                  <a:srgbClr val="00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ירוקים</a:t>
            </a:r>
          </a:p>
        </c:rich>
      </c:tx>
    </c:title>
    <c:plotArea>
      <c:layout/>
      <c:lineChart>
        <c:grouping val="standard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he-IL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גיליון1!$L$6:$L$12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גיליון1!$N$6:$N$12</c:f>
              <c:numCache>
                <c:formatCode>General</c:formatCode>
                <c:ptCount val="7"/>
                <c:pt idx="0">
                  <c:v>228</c:v>
                </c:pt>
                <c:pt idx="1">
                  <c:v>276</c:v>
                </c:pt>
                <c:pt idx="2">
                  <c:v>305</c:v>
                </c:pt>
                <c:pt idx="3">
                  <c:v>432</c:v>
                </c:pt>
                <c:pt idx="4">
                  <c:v>753</c:v>
                </c:pt>
                <c:pt idx="5">
                  <c:v>1248</c:v>
                </c:pt>
                <c:pt idx="6">
                  <c:v>1460</c:v>
                </c:pt>
              </c:numCache>
            </c:numRef>
          </c:val>
        </c:ser>
        <c:marker val="1"/>
        <c:axId val="85228544"/>
        <c:axId val="85537536"/>
      </c:lineChart>
      <c:catAx>
        <c:axId val="85228544"/>
        <c:scaling>
          <c:orientation val="maxMin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he-IL"/>
          </a:p>
        </c:txPr>
        <c:crossAx val="85537536"/>
        <c:crosses val="autoZero"/>
        <c:auto val="1"/>
        <c:lblAlgn val="ctr"/>
        <c:lblOffset val="100"/>
      </c:catAx>
      <c:valAx>
        <c:axId val="85537536"/>
        <c:scaling>
          <c:orientation val="minMax"/>
        </c:scaling>
        <c:axPos val="r"/>
        <c:majorGridlines/>
        <c:title/>
        <c:numFmt formatCode="General" sourceLinked="1"/>
        <c:majorTickMark val="none"/>
        <c:tickLblPos val="nextTo"/>
        <c:txPr>
          <a:bodyPr/>
          <a:lstStyle/>
          <a:p>
            <a:pPr>
              <a:defRPr sz="1100" b="1"/>
            </a:pPr>
            <a:endParaRPr lang="he-IL"/>
          </a:p>
        </c:txPr>
        <c:crossAx val="85228544"/>
        <c:crosses val="autoZero"/>
        <c:crossBetween val="between"/>
      </c:valAx>
    </c:plotArea>
    <c:plotVisOnly val="1"/>
    <c:dispBlanksAs val="gap"/>
  </c:chart>
  <c:externalData r:id="rId2"/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5.xml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" Target="../slides/slide3.xml"/><Relationship Id="rId1" Type="http://schemas.openxmlformats.org/officeDocument/2006/relationships/image" Target="../media/image9.png"/><Relationship Id="rId6" Type="http://schemas.openxmlformats.org/officeDocument/2006/relationships/slide" Target="../slides/slide6.xml"/><Relationship Id="rId5" Type="http://schemas.openxmlformats.org/officeDocument/2006/relationships/image" Target="../media/image11.png"/><Relationship Id="rId4" Type="http://schemas.openxmlformats.org/officeDocument/2006/relationships/slide" Target="../slides/slide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7" Type="http://schemas.openxmlformats.org/officeDocument/2006/relationships/slide" Target="../slides/slide14.xml"/><Relationship Id="rId2" Type="http://schemas.openxmlformats.org/officeDocument/2006/relationships/slide" Target="../slides/slide10.xml"/><Relationship Id="rId1" Type="http://schemas.openxmlformats.org/officeDocument/2006/relationships/slide" Target="../slides/slide8.xml"/><Relationship Id="rId6" Type="http://schemas.openxmlformats.org/officeDocument/2006/relationships/slide" Target="../slides/slide13.xml"/><Relationship Id="rId5" Type="http://schemas.openxmlformats.org/officeDocument/2006/relationships/slide" Target="../slides/slide11.xml"/><Relationship Id="rId4" Type="http://schemas.openxmlformats.org/officeDocument/2006/relationships/slide" Target="../slides/slide15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slide" Target="../slides/slide16.xml"/><Relationship Id="rId1" Type="http://schemas.openxmlformats.org/officeDocument/2006/relationships/slide" Target="../slides/slide18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slide" Target="../slides/slide20.xml"/><Relationship Id="rId1" Type="http://schemas.openxmlformats.org/officeDocument/2006/relationships/slide" Target="../slides/slide19.xml"/><Relationship Id="rId5" Type="http://schemas.openxmlformats.org/officeDocument/2006/relationships/slide" Target="../slides/slide23.xml"/><Relationship Id="rId4" Type="http://schemas.openxmlformats.org/officeDocument/2006/relationships/slide" Target="../slides/slide21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E2593-E66A-4F93-890B-4F461CA1C73A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378D5F66-516A-4C94-8F06-D9FFB9F9FD4D}">
      <dgm:prSet phldrT="[טקסט]"/>
      <dgm:spPr/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שיפור השירות </a:t>
          </a:r>
          <a:endParaRPr lang="he-IL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66CDED7-35B2-4E48-B750-7D972AD5E69C}" type="parTrans" cxnId="{1E1145CE-3DB0-434D-9C4F-D06268A35FFA}">
      <dgm:prSet/>
      <dgm:spPr/>
      <dgm:t>
        <a:bodyPr/>
        <a:lstStyle/>
        <a:p>
          <a:pPr rtl="1"/>
          <a:endParaRPr lang="he-IL"/>
        </a:p>
      </dgm:t>
    </dgm:pt>
    <dgm:pt modelId="{8ABC72F8-5701-4263-8661-3680FA66D566}" type="sibTrans" cxnId="{1E1145CE-3DB0-434D-9C4F-D06268A35FFA}">
      <dgm:prSet/>
      <dgm:spPr/>
      <dgm:t>
        <a:bodyPr/>
        <a:lstStyle/>
        <a:p>
          <a:pPr rtl="1"/>
          <a:endParaRPr lang="he-IL"/>
        </a:p>
      </dgm:t>
    </dgm:pt>
    <dgm:pt modelId="{E7CFD6A0-98A8-43D8-AB94-65F8258E88E5}">
      <dgm:prSet phldrT="[טקסט]"/>
      <dgm:spPr/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מסלולי הקלות </a:t>
          </a:r>
          <a:endParaRPr lang="he-IL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C0F3616-B01E-4931-8C41-CB8B95F6FDFA}" type="parTrans" cxnId="{3309F34B-CF2F-4899-80B7-744E98F06FB5}">
      <dgm:prSet/>
      <dgm:spPr/>
      <dgm:t>
        <a:bodyPr/>
        <a:lstStyle/>
        <a:p>
          <a:pPr rtl="1"/>
          <a:endParaRPr lang="he-IL"/>
        </a:p>
      </dgm:t>
    </dgm:pt>
    <dgm:pt modelId="{D486FA18-F003-4757-9C11-DC653B1E2251}" type="sibTrans" cxnId="{3309F34B-CF2F-4899-80B7-744E98F06FB5}">
      <dgm:prSet/>
      <dgm:spPr/>
      <dgm:t>
        <a:bodyPr/>
        <a:lstStyle/>
        <a:p>
          <a:pPr rtl="1"/>
          <a:endParaRPr lang="he-IL"/>
        </a:p>
      </dgm:t>
    </dgm:pt>
    <dgm:pt modelId="{113B8EFE-CE71-4B72-AB4E-DBC4CBD2C4B1}">
      <dgm:prSet phldrT="[טקסט]"/>
      <dgm:spPr/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מידע </a:t>
          </a:r>
          <a:endParaRPr lang="he-IL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6E75096-58DE-4BB7-B175-AB952965245B}" type="parTrans" cxnId="{F31D915E-455F-4BDA-97EF-D853CFC4003B}">
      <dgm:prSet/>
      <dgm:spPr/>
      <dgm:t>
        <a:bodyPr/>
        <a:lstStyle/>
        <a:p>
          <a:pPr rtl="1"/>
          <a:endParaRPr lang="he-IL"/>
        </a:p>
      </dgm:t>
    </dgm:pt>
    <dgm:pt modelId="{9F6431E4-7B33-414C-9B14-5D2CA7323FFA}" type="sibTrans" cxnId="{F31D915E-455F-4BDA-97EF-D853CFC4003B}">
      <dgm:prSet/>
      <dgm:spPr/>
      <dgm:t>
        <a:bodyPr/>
        <a:lstStyle/>
        <a:p>
          <a:pPr rtl="1"/>
          <a:endParaRPr lang="he-IL"/>
        </a:p>
      </dgm:t>
    </dgm:pt>
    <dgm:pt modelId="{B808D27D-AC1A-4E18-8ADB-6C0A2C861760}">
      <dgm:prSet/>
      <dgm:spPr/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עבודה משותפת </a:t>
          </a:r>
          <a:endParaRPr lang="he-IL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C324AF6-51F1-4807-BA7C-8C83F2D4627B}" type="parTrans" cxnId="{13F588F2-C4D3-4078-991B-9AA7725C3EB6}">
      <dgm:prSet/>
      <dgm:spPr/>
      <dgm:t>
        <a:bodyPr/>
        <a:lstStyle/>
        <a:p>
          <a:pPr rtl="1"/>
          <a:endParaRPr lang="he-IL"/>
        </a:p>
      </dgm:t>
    </dgm:pt>
    <dgm:pt modelId="{5DA4B792-4419-4956-8645-FB1E427BB1C4}" type="sibTrans" cxnId="{13F588F2-C4D3-4078-991B-9AA7725C3EB6}">
      <dgm:prSet/>
      <dgm:spPr/>
      <dgm:t>
        <a:bodyPr/>
        <a:lstStyle/>
        <a:p>
          <a:pPr rtl="1"/>
          <a:endParaRPr lang="he-IL"/>
        </a:p>
      </dgm:t>
    </dgm:pt>
    <dgm:pt modelId="{46526C6B-1BB0-47CF-8BCC-3C55674B7F4F}" type="pres">
      <dgm:prSet presAssocID="{85CE2593-E66A-4F93-890B-4F461CA1C73A}" presName="linearFlow" presStyleCnt="0">
        <dgm:presLayoutVars>
          <dgm:dir val="rev"/>
          <dgm:resizeHandles val="exact"/>
        </dgm:presLayoutVars>
      </dgm:prSet>
      <dgm:spPr/>
    </dgm:pt>
    <dgm:pt modelId="{07E743E4-8E09-457A-8371-65690D0FF878}" type="pres">
      <dgm:prSet presAssocID="{378D5F66-516A-4C94-8F06-D9FFB9F9FD4D}" presName="composite" presStyleCnt="0"/>
      <dgm:spPr/>
    </dgm:pt>
    <dgm:pt modelId="{E7D1B7DB-26D2-46B7-9098-E30A0C989085}" type="pres">
      <dgm:prSet presAssocID="{378D5F66-516A-4C94-8F06-D9FFB9F9FD4D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2" action="ppaction://hlinksldjump"/>
          </dgm14:cNvPr>
        </a:ext>
      </dgm:extLst>
    </dgm:pt>
    <dgm:pt modelId="{0A5254EC-94C8-4B8D-957A-9C67C8724FC1}" type="pres">
      <dgm:prSet presAssocID="{378D5F66-516A-4C94-8F06-D9FFB9F9FD4D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963C240-C7BF-4F47-81B0-6FA9459BFD65}" type="pres">
      <dgm:prSet presAssocID="{8ABC72F8-5701-4263-8661-3680FA66D566}" presName="spacing" presStyleCnt="0"/>
      <dgm:spPr/>
    </dgm:pt>
    <dgm:pt modelId="{C5700EE2-FE11-46C6-89E4-5CD665243F4A}" type="pres">
      <dgm:prSet presAssocID="{E7CFD6A0-98A8-43D8-AB94-65F8258E88E5}" presName="composite" presStyleCnt="0"/>
      <dgm:spPr/>
    </dgm:pt>
    <dgm:pt modelId="{3305FEAC-8353-422E-BCBA-BED341551E7E}" type="pres">
      <dgm:prSet presAssocID="{E7CFD6A0-98A8-43D8-AB94-65F8258E88E5}" presName="imgShp" presStyleLbl="fgImgPlac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4" action="ppaction://hlinksldjump"/>
          </dgm14:cNvPr>
        </a:ext>
      </dgm:extLst>
    </dgm:pt>
    <dgm:pt modelId="{6E56C2B8-7141-4A50-AA15-5F0139A83C9D}" type="pres">
      <dgm:prSet presAssocID="{E7CFD6A0-98A8-43D8-AB94-65F8258E88E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94D163B-ECF8-41B6-BF81-1A736F48618C}" type="pres">
      <dgm:prSet presAssocID="{D486FA18-F003-4757-9C11-DC653B1E2251}" presName="spacing" presStyleCnt="0"/>
      <dgm:spPr/>
    </dgm:pt>
    <dgm:pt modelId="{4D99C41D-BABD-45B3-AF3F-883B9432D28F}" type="pres">
      <dgm:prSet presAssocID="{B808D27D-AC1A-4E18-8ADB-6C0A2C861760}" presName="composite" presStyleCnt="0"/>
      <dgm:spPr/>
    </dgm:pt>
    <dgm:pt modelId="{46EB92E4-F957-4802-B983-9E29A991BE5B}" type="pres">
      <dgm:prSet presAssocID="{B808D27D-AC1A-4E18-8ADB-6C0A2C861760}" presName="imgShp" presStyleLbl="fgImgPlace1" presStyleIdx="2" presStyleCnt="4" custLinFactY="25439" custLinFactNeighborX="4694" custLinFactNeighborY="100000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6000" b="-16000"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6" action="ppaction://hlinksldjump"/>
          </dgm14:cNvPr>
        </a:ext>
      </dgm:extLst>
    </dgm:pt>
    <dgm:pt modelId="{E054D323-3473-49BD-9C43-BD9D99D8546D}" type="pres">
      <dgm:prSet presAssocID="{B808D27D-AC1A-4E18-8ADB-6C0A2C861760}" presName="txShp" presStyleLbl="node1" presStyleIdx="2" presStyleCnt="4" custLinFactY="25439" custLinFactNeighborX="-180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C616ECF-1B68-457D-9B20-F70F0F71E5A5}" type="pres">
      <dgm:prSet presAssocID="{5DA4B792-4419-4956-8645-FB1E427BB1C4}" presName="spacing" presStyleCnt="0"/>
      <dgm:spPr/>
    </dgm:pt>
    <dgm:pt modelId="{22C7CDEB-6478-4628-A22C-6D54C5B7F3DE}" type="pres">
      <dgm:prSet presAssocID="{113B8EFE-CE71-4B72-AB4E-DBC4CBD2C4B1}" presName="composite" presStyleCnt="0"/>
      <dgm:spPr/>
    </dgm:pt>
    <dgm:pt modelId="{94D4D447-AF1B-40F4-A53A-C699AFF104AA}" type="pres">
      <dgm:prSet presAssocID="{113B8EFE-CE71-4B72-AB4E-DBC4CBD2C4B1}" presName="imgShp" presStyleLbl="fgImgPlace1" presStyleIdx="3" presStyleCnt="4" custLinFactY="-31354" custLinFactNeighborX="-1035" custLinFactNeighborY="-100000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8" action="ppaction://hlinksldjump"/>
          </dgm14:cNvPr>
        </a:ext>
      </dgm:extLst>
    </dgm:pt>
    <dgm:pt modelId="{102791CB-2428-40E0-B24D-B33694613504}" type="pres">
      <dgm:prSet presAssocID="{113B8EFE-CE71-4B72-AB4E-DBC4CBD2C4B1}" presName="txShp" presStyleLbl="node1" presStyleIdx="3" presStyleCnt="4" custLinFactY="-31354" custLinFactNeighborX="-180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2BEFCBF-90C0-4177-9E17-977FE0FD3029}" type="presOf" srcId="{E7CFD6A0-98A8-43D8-AB94-65F8258E88E5}" destId="{6E56C2B8-7141-4A50-AA15-5F0139A83C9D}" srcOrd="0" destOrd="0" presId="urn:microsoft.com/office/officeart/2005/8/layout/vList3#1"/>
    <dgm:cxn modelId="{3AC20AF9-AD74-4D52-B428-AE8182DAED55}" type="presOf" srcId="{378D5F66-516A-4C94-8F06-D9FFB9F9FD4D}" destId="{0A5254EC-94C8-4B8D-957A-9C67C8724FC1}" srcOrd="0" destOrd="0" presId="urn:microsoft.com/office/officeart/2005/8/layout/vList3#1"/>
    <dgm:cxn modelId="{3309F34B-CF2F-4899-80B7-744E98F06FB5}" srcId="{85CE2593-E66A-4F93-890B-4F461CA1C73A}" destId="{E7CFD6A0-98A8-43D8-AB94-65F8258E88E5}" srcOrd="1" destOrd="0" parTransId="{DC0F3616-B01E-4931-8C41-CB8B95F6FDFA}" sibTransId="{D486FA18-F003-4757-9C11-DC653B1E2251}"/>
    <dgm:cxn modelId="{EB4DA9D7-77BF-4291-AA8E-B965A6382AE9}" type="presOf" srcId="{113B8EFE-CE71-4B72-AB4E-DBC4CBD2C4B1}" destId="{102791CB-2428-40E0-B24D-B33694613504}" srcOrd="0" destOrd="0" presId="urn:microsoft.com/office/officeart/2005/8/layout/vList3#1"/>
    <dgm:cxn modelId="{13F588F2-C4D3-4078-991B-9AA7725C3EB6}" srcId="{85CE2593-E66A-4F93-890B-4F461CA1C73A}" destId="{B808D27D-AC1A-4E18-8ADB-6C0A2C861760}" srcOrd="2" destOrd="0" parTransId="{1C324AF6-51F1-4807-BA7C-8C83F2D4627B}" sibTransId="{5DA4B792-4419-4956-8645-FB1E427BB1C4}"/>
    <dgm:cxn modelId="{43243628-C5F7-450D-82F4-07F23B4175E9}" type="presOf" srcId="{85CE2593-E66A-4F93-890B-4F461CA1C73A}" destId="{46526C6B-1BB0-47CF-8BCC-3C55674B7F4F}" srcOrd="0" destOrd="0" presId="urn:microsoft.com/office/officeart/2005/8/layout/vList3#1"/>
    <dgm:cxn modelId="{F31D915E-455F-4BDA-97EF-D853CFC4003B}" srcId="{85CE2593-E66A-4F93-890B-4F461CA1C73A}" destId="{113B8EFE-CE71-4B72-AB4E-DBC4CBD2C4B1}" srcOrd="3" destOrd="0" parTransId="{A6E75096-58DE-4BB7-B175-AB952965245B}" sibTransId="{9F6431E4-7B33-414C-9B14-5D2CA7323FFA}"/>
    <dgm:cxn modelId="{4BCEC497-B7C0-4351-A3D6-C3F5F6CE860E}" type="presOf" srcId="{B808D27D-AC1A-4E18-8ADB-6C0A2C861760}" destId="{E054D323-3473-49BD-9C43-BD9D99D8546D}" srcOrd="0" destOrd="0" presId="urn:microsoft.com/office/officeart/2005/8/layout/vList3#1"/>
    <dgm:cxn modelId="{1E1145CE-3DB0-434D-9C4F-D06268A35FFA}" srcId="{85CE2593-E66A-4F93-890B-4F461CA1C73A}" destId="{378D5F66-516A-4C94-8F06-D9FFB9F9FD4D}" srcOrd="0" destOrd="0" parTransId="{266CDED7-35B2-4E48-B750-7D972AD5E69C}" sibTransId="{8ABC72F8-5701-4263-8661-3680FA66D566}"/>
    <dgm:cxn modelId="{BB7743E8-8E2E-46A1-AE95-81D60ED295CA}" type="presParOf" srcId="{46526C6B-1BB0-47CF-8BCC-3C55674B7F4F}" destId="{07E743E4-8E09-457A-8371-65690D0FF878}" srcOrd="0" destOrd="0" presId="urn:microsoft.com/office/officeart/2005/8/layout/vList3#1"/>
    <dgm:cxn modelId="{F43AA3EE-977B-4FF1-AA89-194411B24D09}" type="presParOf" srcId="{07E743E4-8E09-457A-8371-65690D0FF878}" destId="{E7D1B7DB-26D2-46B7-9098-E30A0C989085}" srcOrd="0" destOrd="0" presId="urn:microsoft.com/office/officeart/2005/8/layout/vList3#1"/>
    <dgm:cxn modelId="{33E5ED90-CBC7-4571-86FA-18CB14FCD5F2}" type="presParOf" srcId="{07E743E4-8E09-457A-8371-65690D0FF878}" destId="{0A5254EC-94C8-4B8D-957A-9C67C8724FC1}" srcOrd="1" destOrd="0" presId="urn:microsoft.com/office/officeart/2005/8/layout/vList3#1"/>
    <dgm:cxn modelId="{57AF9A01-16E8-4505-A3A5-D4B97A2FAC0B}" type="presParOf" srcId="{46526C6B-1BB0-47CF-8BCC-3C55674B7F4F}" destId="{2963C240-C7BF-4F47-81B0-6FA9459BFD65}" srcOrd="1" destOrd="0" presId="urn:microsoft.com/office/officeart/2005/8/layout/vList3#1"/>
    <dgm:cxn modelId="{061D2E54-6F02-48DC-B0D9-D6BDD9169785}" type="presParOf" srcId="{46526C6B-1BB0-47CF-8BCC-3C55674B7F4F}" destId="{C5700EE2-FE11-46C6-89E4-5CD665243F4A}" srcOrd="2" destOrd="0" presId="urn:microsoft.com/office/officeart/2005/8/layout/vList3#1"/>
    <dgm:cxn modelId="{B66D8F43-5312-4E62-BF57-7A2C22A2A4E5}" type="presParOf" srcId="{C5700EE2-FE11-46C6-89E4-5CD665243F4A}" destId="{3305FEAC-8353-422E-BCBA-BED341551E7E}" srcOrd="0" destOrd="0" presId="urn:microsoft.com/office/officeart/2005/8/layout/vList3#1"/>
    <dgm:cxn modelId="{D8484F0E-D84C-441B-8994-1DE4C7CFDC41}" type="presParOf" srcId="{C5700EE2-FE11-46C6-89E4-5CD665243F4A}" destId="{6E56C2B8-7141-4A50-AA15-5F0139A83C9D}" srcOrd="1" destOrd="0" presId="urn:microsoft.com/office/officeart/2005/8/layout/vList3#1"/>
    <dgm:cxn modelId="{AE3A8549-EC75-4ECE-8CD6-FCCC14C86087}" type="presParOf" srcId="{46526C6B-1BB0-47CF-8BCC-3C55674B7F4F}" destId="{E94D163B-ECF8-41B6-BF81-1A736F48618C}" srcOrd="3" destOrd="0" presId="urn:microsoft.com/office/officeart/2005/8/layout/vList3#1"/>
    <dgm:cxn modelId="{780596FD-E903-4432-9EBD-E80CA8C3E940}" type="presParOf" srcId="{46526C6B-1BB0-47CF-8BCC-3C55674B7F4F}" destId="{4D99C41D-BABD-45B3-AF3F-883B9432D28F}" srcOrd="4" destOrd="0" presId="urn:microsoft.com/office/officeart/2005/8/layout/vList3#1"/>
    <dgm:cxn modelId="{CDFE4C6A-F682-49E6-B91B-B4394436B115}" type="presParOf" srcId="{4D99C41D-BABD-45B3-AF3F-883B9432D28F}" destId="{46EB92E4-F957-4802-B983-9E29A991BE5B}" srcOrd="0" destOrd="0" presId="urn:microsoft.com/office/officeart/2005/8/layout/vList3#1"/>
    <dgm:cxn modelId="{B3AF4E48-9C30-40B8-BDBC-A6AC2D4B2A80}" type="presParOf" srcId="{4D99C41D-BABD-45B3-AF3F-883B9432D28F}" destId="{E054D323-3473-49BD-9C43-BD9D99D8546D}" srcOrd="1" destOrd="0" presId="urn:microsoft.com/office/officeart/2005/8/layout/vList3#1"/>
    <dgm:cxn modelId="{316A4CE8-7689-41BE-9BB6-152F5E7AF215}" type="presParOf" srcId="{46526C6B-1BB0-47CF-8BCC-3C55674B7F4F}" destId="{0C616ECF-1B68-457D-9B20-F70F0F71E5A5}" srcOrd="5" destOrd="0" presId="urn:microsoft.com/office/officeart/2005/8/layout/vList3#1"/>
    <dgm:cxn modelId="{4D67C547-D21E-4920-BEA3-5154F1F0D9C1}" type="presParOf" srcId="{46526C6B-1BB0-47CF-8BCC-3C55674B7F4F}" destId="{22C7CDEB-6478-4628-A22C-6D54C5B7F3DE}" srcOrd="6" destOrd="0" presId="urn:microsoft.com/office/officeart/2005/8/layout/vList3#1"/>
    <dgm:cxn modelId="{FE3A1D43-2A90-47F4-B55C-66AC80267A87}" type="presParOf" srcId="{22C7CDEB-6478-4628-A22C-6D54C5B7F3DE}" destId="{94D4D447-AF1B-40F4-A53A-C699AFF104AA}" srcOrd="0" destOrd="0" presId="urn:microsoft.com/office/officeart/2005/8/layout/vList3#1"/>
    <dgm:cxn modelId="{363C5DA9-1DC3-4995-A47A-398CB45A74DD}" type="presParOf" srcId="{22C7CDEB-6478-4628-A22C-6D54C5B7F3DE}" destId="{102791CB-2428-40E0-B24D-B3369461350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5B977D-5D19-46C8-BB79-0962FB2EF19C}" type="doc">
      <dgm:prSet loTypeId="urn:microsoft.com/office/officeart/2005/8/layout/radial5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pPr rtl="1"/>
          <a:endParaRPr lang="he-IL"/>
        </a:p>
      </dgm:t>
    </dgm:pt>
    <dgm:pt modelId="{71AF3836-DF2F-49BC-B45A-FC3E65F78540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שיפור השירות </a:t>
          </a:r>
          <a:endParaRPr lang="he-IL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AA4037D-BE2F-4FD3-AA20-A828DBFFFB21}" type="parTrans" cxnId="{D4D5FDDC-3FFB-4D99-804F-FF2BA8EB8861}">
      <dgm:prSet/>
      <dgm:spPr/>
      <dgm:t>
        <a:bodyPr/>
        <a:lstStyle/>
        <a:p>
          <a:pPr rtl="1"/>
          <a:endParaRPr lang="he-IL"/>
        </a:p>
      </dgm:t>
    </dgm:pt>
    <dgm:pt modelId="{F1E30272-2CF8-4734-820B-21F46A0D4610}" type="sibTrans" cxnId="{D4D5FDDC-3FFB-4D99-804F-FF2BA8EB8861}">
      <dgm:prSet/>
      <dgm:spPr/>
      <dgm:t>
        <a:bodyPr/>
        <a:lstStyle/>
        <a:p>
          <a:pPr rtl="1"/>
          <a:endParaRPr lang="he-IL"/>
        </a:p>
      </dgm:t>
    </dgm:pt>
    <dgm:pt modelId="{38CBD374-635E-4271-82F8-D0C689D653BB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sldjump"/>
            </a:rPr>
            <a:t>מערכת </a:t>
          </a:r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מסלול/מיטב 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  <dgm:extLst/>
    </dgm:pt>
    <dgm:pt modelId="{7C248FA1-ADE9-4010-9545-D0EE8FD9DD13}" type="parTrans" cxnId="{EB5F2680-7C0D-4D59-8E56-4E448154D1E4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8C6C338-F7A6-425C-B91D-C76B24DA941C}" type="sibTrans" cxnId="{EB5F2680-7C0D-4D59-8E56-4E448154D1E4}">
      <dgm:prSet/>
      <dgm:spPr/>
      <dgm:t>
        <a:bodyPr/>
        <a:lstStyle/>
        <a:p>
          <a:pPr rtl="1"/>
          <a:endParaRPr lang="he-IL"/>
        </a:p>
      </dgm:t>
    </dgm:pt>
    <dgm:pt modelId="{C2D8DEE9-E51E-4D1F-831C-674F6A6ACAC6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2" action="ppaction://hlinksldjump"/>
            </a:rPr>
            <a:t>מוקדים טלפוניים ומערכת </a:t>
          </a:r>
          <a:r>
            <a:rPr lang="en-US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2" action="ppaction://hlinksldjump"/>
            </a:rPr>
            <a:t>CRM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  <dgm:extLst/>
    </dgm:pt>
    <dgm:pt modelId="{2BABE400-B900-4CBD-9588-4299551E4A58}" type="parTrans" cxnId="{1EB41AC7-00E3-45ED-AFDC-37BAF97012CD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D5D6863-AB97-4CDF-B410-8AC960E18589}" type="sibTrans" cxnId="{1EB41AC7-00E3-45ED-AFDC-37BAF97012CD}">
      <dgm:prSet/>
      <dgm:spPr/>
      <dgm:t>
        <a:bodyPr/>
        <a:lstStyle/>
        <a:p>
          <a:pPr rtl="1"/>
          <a:endParaRPr lang="he-IL"/>
        </a:p>
      </dgm:t>
    </dgm:pt>
    <dgm:pt modelId="{FE650EEE-26E6-425E-9EFE-C2F829794938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3" action="ppaction://hlinksldjump"/>
            </a:rPr>
            <a:t>מערכת נטילות ובדיקות בחצרי לקוח ממוחשבת 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  <dgm:extLst/>
    </dgm:pt>
    <dgm:pt modelId="{FA4FFA33-1DD3-483E-8AA7-F42702EE1101}" type="parTrans" cxnId="{0B3EC2B2-B2A2-400A-AAA8-6EA355E46C8A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39AF049-0095-43BA-8DEE-68077256EDE8}" type="sibTrans" cxnId="{0B3EC2B2-B2A2-400A-AAA8-6EA355E46C8A}">
      <dgm:prSet/>
      <dgm:spPr/>
      <dgm:t>
        <a:bodyPr/>
        <a:lstStyle/>
        <a:p>
          <a:pPr rtl="1"/>
          <a:endParaRPr lang="he-IL"/>
        </a:p>
      </dgm:t>
    </dgm:pt>
    <dgm:pt modelId="{95B9B022-2E40-48D7-867C-20F0244EAD75}">
      <dgm:prSet phldrT="[טקסט]"/>
      <dgm:spPr/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4" action="ppaction://hlinksldjump"/>
            </a:rPr>
            <a:t>שרת תשלומים 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  <dgm:extLst/>
    </dgm:pt>
    <dgm:pt modelId="{62806B32-6961-4292-8950-E1C960893F42}" type="parTrans" cxnId="{6E1A88F6-8525-4F7B-8FBF-A78471368FC9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B1D8909-79C3-4997-BA46-997CD6D04127}" type="sibTrans" cxnId="{6E1A88F6-8525-4F7B-8FBF-A78471368FC9}">
      <dgm:prSet/>
      <dgm:spPr/>
      <dgm:t>
        <a:bodyPr/>
        <a:lstStyle/>
        <a:p>
          <a:pPr rtl="1"/>
          <a:endParaRPr lang="he-IL"/>
        </a:p>
      </dgm:t>
    </dgm:pt>
    <dgm:pt modelId="{37629350-E8D0-4D05-9201-78C4CBE79E5A}">
      <dgm:prSet/>
      <dgm:spPr/>
      <dgm:t>
        <a:bodyPr/>
        <a:lstStyle/>
        <a:p>
          <a:pPr rtl="1"/>
          <a:endParaRPr lang="he-IL"/>
        </a:p>
      </dgm:t>
    </dgm:pt>
    <dgm:pt modelId="{A00277EE-3137-4B42-8711-CC45059626D4}" type="parTrans" cxnId="{656C9BC3-7EA8-48E1-8D38-3D884842994A}">
      <dgm:prSet/>
      <dgm:spPr/>
      <dgm:t>
        <a:bodyPr/>
        <a:lstStyle/>
        <a:p>
          <a:pPr rtl="1"/>
          <a:endParaRPr lang="he-IL"/>
        </a:p>
      </dgm:t>
    </dgm:pt>
    <dgm:pt modelId="{129F3D76-5C49-4847-AD43-F5DA7B30CF43}" type="sibTrans" cxnId="{656C9BC3-7EA8-48E1-8D38-3D884842994A}">
      <dgm:prSet/>
      <dgm:spPr/>
      <dgm:t>
        <a:bodyPr/>
        <a:lstStyle/>
        <a:p>
          <a:pPr rtl="1"/>
          <a:endParaRPr lang="he-IL"/>
        </a:p>
      </dgm:t>
    </dgm:pt>
    <dgm:pt modelId="{6B53C79D-48DF-4950-8DCD-09A28AA13290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5" action="ppaction://hlinksldjump"/>
            </a:rPr>
            <a:t>מדד לבדיקות תצהירים 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  <dgm:extLst/>
    </dgm:pt>
    <dgm:pt modelId="{0EE8A312-91AC-4D14-AA4C-EB49F443701E}" type="parTrans" cxnId="{4559A495-DC2E-4E25-B312-6A20A95928DC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DCF129-9578-4BEE-83D5-152629F12089}" type="sibTrans" cxnId="{4559A495-DC2E-4E25-B312-6A20A95928DC}">
      <dgm:prSet/>
      <dgm:spPr/>
      <dgm:t>
        <a:bodyPr/>
        <a:lstStyle/>
        <a:p>
          <a:pPr rtl="1"/>
          <a:endParaRPr lang="he-IL"/>
        </a:p>
      </dgm:t>
    </dgm:pt>
    <dgm:pt modelId="{C9ED0287-BE48-420D-95C2-E12E1EBCF45A}">
      <dgm:prSet/>
      <dgm:spPr/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6" action="ppaction://hlinksldjump"/>
            </a:rPr>
            <a:t>סקרי שביעות רצון 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  <dgm:extLst/>
    </dgm:pt>
    <dgm:pt modelId="{1716CD92-635A-4679-B1F3-B4DD0A1A5764}" type="parTrans" cxnId="{DC468E89-78E4-4664-B47C-BEACAF08315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FEF9DE0-881B-4AFA-9DA4-8354503741B7}" type="sibTrans" cxnId="{DC468E89-78E4-4664-B47C-BEACAF083152}">
      <dgm:prSet/>
      <dgm:spPr/>
      <dgm:t>
        <a:bodyPr/>
        <a:lstStyle/>
        <a:p>
          <a:pPr rtl="1"/>
          <a:endParaRPr lang="he-IL"/>
        </a:p>
      </dgm:t>
    </dgm:pt>
    <dgm:pt modelId="{D92AB0D5-98B3-4487-8A84-ACEB373306DD}">
      <dgm:prSet/>
      <dgm:spPr/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7" action="ppaction://hlinksldjump"/>
            </a:rPr>
            <a:t>חשבוניות חתומות 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  <dgm:extLst/>
    </dgm:pt>
    <dgm:pt modelId="{81CAA6AB-1933-4814-B0AC-C524D1FA07B7}" type="parTrans" cxnId="{2795DADC-3651-4499-8D97-ADE71037C2CF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6DDF9D1-15FD-435F-9AC4-19EC65AEFA66}" type="sibTrans" cxnId="{2795DADC-3651-4499-8D97-ADE71037C2CF}">
      <dgm:prSet/>
      <dgm:spPr/>
      <dgm:t>
        <a:bodyPr/>
        <a:lstStyle/>
        <a:p>
          <a:pPr rtl="1"/>
          <a:endParaRPr lang="he-IL"/>
        </a:p>
      </dgm:t>
    </dgm:pt>
    <dgm:pt modelId="{69A1B50D-2AF8-49E6-A07B-94365D8FDC84}" type="pres">
      <dgm:prSet presAssocID="{415B977D-5D19-46C8-BB79-0962FB2EF19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D694DFB-0C8E-4F55-9B75-0C8E25AB9C2C}" type="pres">
      <dgm:prSet presAssocID="{71AF3836-DF2F-49BC-B45A-FC3E65F78540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C8957E6C-E538-4E8B-A501-5E908FDA5A86}" type="pres">
      <dgm:prSet presAssocID="{7C248FA1-ADE9-4010-9545-D0EE8FD9DD13}" presName="parTrans" presStyleLbl="sibTrans2D1" presStyleIdx="0" presStyleCnt="7"/>
      <dgm:spPr/>
      <dgm:t>
        <a:bodyPr/>
        <a:lstStyle/>
        <a:p>
          <a:pPr rtl="1"/>
          <a:endParaRPr lang="he-IL"/>
        </a:p>
      </dgm:t>
    </dgm:pt>
    <dgm:pt modelId="{E5F4B1BD-EDD5-4D6C-8338-D1F2217AFCC3}" type="pres">
      <dgm:prSet presAssocID="{7C248FA1-ADE9-4010-9545-D0EE8FD9DD13}" presName="connectorText" presStyleLbl="sibTrans2D1" presStyleIdx="0" presStyleCnt="7"/>
      <dgm:spPr/>
      <dgm:t>
        <a:bodyPr/>
        <a:lstStyle/>
        <a:p>
          <a:pPr rtl="1"/>
          <a:endParaRPr lang="he-IL"/>
        </a:p>
      </dgm:t>
    </dgm:pt>
    <dgm:pt modelId="{EE5A7CD3-E015-4EC4-814B-DCC91986B49E}" type="pres">
      <dgm:prSet presAssocID="{38CBD374-635E-4271-82F8-D0C689D653B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EF4683-2D7E-4CB1-8480-F955FE094BF4}" type="pres">
      <dgm:prSet presAssocID="{2BABE400-B900-4CBD-9588-4299551E4A58}" presName="parTrans" presStyleLbl="sibTrans2D1" presStyleIdx="1" presStyleCnt="7"/>
      <dgm:spPr/>
      <dgm:t>
        <a:bodyPr/>
        <a:lstStyle/>
        <a:p>
          <a:pPr rtl="1"/>
          <a:endParaRPr lang="he-IL"/>
        </a:p>
      </dgm:t>
    </dgm:pt>
    <dgm:pt modelId="{0EC139E4-F092-470F-8C83-DC443E5847B3}" type="pres">
      <dgm:prSet presAssocID="{2BABE400-B900-4CBD-9588-4299551E4A58}" presName="connectorText" presStyleLbl="sibTrans2D1" presStyleIdx="1" presStyleCnt="7"/>
      <dgm:spPr/>
      <dgm:t>
        <a:bodyPr/>
        <a:lstStyle/>
        <a:p>
          <a:pPr rtl="1"/>
          <a:endParaRPr lang="he-IL"/>
        </a:p>
      </dgm:t>
    </dgm:pt>
    <dgm:pt modelId="{F977E6F3-AE7C-4989-B037-9CA8D0560EF6}" type="pres">
      <dgm:prSet presAssocID="{C2D8DEE9-E51E-4D1F-831C-674F6A6ACAC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420C609-5021-49B2-8593-EDE901AD3241}" type="pres">
      <dgm:prSet presAssocID="{0EE8A312-91AC-4D14-AA4C-EB49F443701E}" presName="parTrans" presStyleLbl="sibTrans2D1" presStyleIdx="2" presStyleCnt="7"/>
      <dgm:spPr/>
      <dgm:t>
        <a:bodyPr/>
        <a:lstStyle/>
        <a:p>
          <a:pPr rtl="1"/>
          <a:endParaRPr lang="he-IL"/>
        </a:p>
      </dgm:t>
    </dgm:pt>
    <dgm:pt modelId="{00BC4595-5351-4FFB-A124-355F86B67EDA}" type="pres">
      <dgm:prSet presAssocID="{0EE8A312-91AC-4D14-AA4C-EB49F443701E}" presName="connectorText" presStyleLbl="sibTrans2D1" presStyleIdx="2" presStyleCnt="7"/>
      <dgm:spPr/>
      <dgm:t>
        <a:bodyPr/>
        <a:lstStyle/>
        <a:p>
          <a:pPr rtl="1"/>
          <a:endParaRPr lang="he-IL"/>
        </a:p>
      </dgm:t>
    </dgm:pt>
    <dgm:pt modelId="{5BDE9D96-9DAA-4EA6-B55C-A5CDEAECD809}" type="pres">
      <dgm:prSet presAssocID="{6B53C79D-48DF-4950-8DCD-09A28AA1329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16B99B-0764-49FF-A830-791A6074483F}" type="pres">
      <dgm:prSet presAssocID="{FA4FFA33-1DD3-483E-8AA7-F42702EE1101}" presName="parTrans" presStyleLbl="sibTrans2D1" presStyleIdx="3" presStyleCnt="7"/>
      <dgm:spPr/>
      <dgm:t>
        <a:bodyPr/>
        <a:lstStyle/>
        <a:p>
          <a:pPr rtl="1"/>
          <a:endParaRPr lang="he-IL"/>
        </a:p>
      </dgm:t>
    </dgm:pt>
    <dgm:pt modelId="{1D8D0F6C-3AAB-407C-8E9C-D55D67931281}" type="pres">
      <dgm:prSet presAssocID="{FA4FFA33-1DD3-483E-8AA7-F42702EE1101}" presName="connectorText" presStyleLbl="sibTrans2D1" presStyleIdx="3" presStyleCnt="7"/>
      <dgm:spPr/>
      <dgm:t>
        <a:bodyPr/>
        <a:lstStyle/>
        <a:p>
          <a:pPr rtl="1"/>
          <a:endParaRPr lang="he-IL"/>
        </a:p>
      </dgm:t>
    </dgm:pt>
    <dgm:pt modelId="{BED3A15F-AA46-49FD-B7DB-C7C92B53FFBE}" type="pres">
      <dgm:prSet presAssocID="{FE650EEE-26E6-425E-9EFE-C2F829794938}" presName="node" presStyleLbl="node1" presStyleIdx="3" presStyleCnt="7" custRadScaleRad="103207" custRadScaleInc="299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69D18B8-B6E8-4DCA-A0E9-DF3AC86F66E6}" type="pres">
      <dgm:prSet presAssocID="{1716CD92-635A-4679-B1F3-B4DD0A1A5764}" presName="parTrans" presStyleLbl="sibTrans2D1" presStyleIdx="4" presStyleCnt="7"/>
      <dgm:spPr/>
      <dgm:t>
        <a:bodyPr/>
        <a:lstStyle/>
        <a:p>
          <a:pPr rtl="1"/>
          <a:endParaRPr lang="he-IL"/>
        </a:p>
      </dgm:t>
    </dgm:pt>
    <dgm:pt modelId="{3C069A54-24F0-47EB-A6B9-4BE5550A31B0}" type="pres">
      <dgm:prSet presAssocID="{1716CD92-635A-4679-B1F3-B4DD0A1A5764}" presName="connectorText" presStyleLbl="sibTrans2D1" presStyleIdx="4" presStyleCnt="7"/>
      <dgm:spPr/>
      <dgm:t>
        <a:bodyPr/>
        <a:lstStyle/>
        <a:p>
          <a:pPr rtl="1"/>
          <a:endParaRPr lang="he-IL"/>
        </a:p>
      </dgm:t>
    </dgm:pt>
    <dgm:pt modelId="{8175A123-648E-48AC-9857-326473359E55}" type="pres">
      <dgm:prSet presAssocID="{C9ED0287-BE48-420D-95C2-E12E1EBCF45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3C6FEFF-DC5F-48F5-83F8-AC858F794FA7}" type="pres">
      <dgm:prSet presAssocID="{81CAA6AB-1933-4814-B0AC-C524D1FA07B7}" presName="parTrans" presStyleLbl="sibTrans2D1" presStyleIdx="5" presStyleCnt="7"/>
      <dgm:spPr/>
      <dgm:t>
        <a:bodyPr/>
        <a:lstStyle/>
        <a:p>
          <a:pPr rtl="1"/>
          <a:endParaRPr lang="he-IL"/>
        </a:p>
      </dgm:t>
    </dgm:pt>
    <dgm:pt modelId="{A606531E-71D5-4722-A1C4-4F93FACE96D4}" type="pres">
      <dgm:prSet presAssocID="{81CAA6AB-1933-4814-B0AC-C524D1FA07B7}" presName="connectorText" presStyleLbl="sibTrans2D1" presStyleIdx="5" presStyleCnt="7"/>
      <dgm:spPr/>
      <dgm:t>
        <a:bodyPr/>
        <a:lstStyle/>
        <a:p>
          <a:pPr rtl="1"/>
          <a:endParaRPr lang="he-IL"/>
        </a:p>
      </dgm:t>
    </dgm:pt>
    <dgm:pt modelId="{3FE5E4A1-64AB-4D7F-AD87-BCBDD72E0FF9}" type="pres">
      <dgm:prSet presAssocID="{D92AB0D5-98B3-4487-8A84-ACEB373306D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E58EF0C-1BDF-47F6-9B75-80DFC15DA7B3}" type="pres">
      <dgm:prSet presAssocID="{62806B32-6961-4292-8950-E1C960893F42}" presName="parTrans" presStyleLbl="sibTrans2D1" presStyleIdx="6" presStyleCnt="7"/>
      <dgm:spPr/>
      <dgm:t>
        <a:bodyPr/>
        <a:lstStyle/>
        <a:p>
          <a:pPr rtl="1"/>
          <a:endParaRPr lang="he-IL"/>
        </a:p>
      </dgm:t>
    </dgm:pt>
    <dgm:pt modelId="{00E0312F-DECB-456B-ADBD-C374CA3E0C3B}" type="pres">
      <dgm:prSet presAssocID="{62806B32-6961-4292-8950-E1C960893F42}" presName="connectorText" presStyleLbl="sibTrans2D1" presStyleIdx="6" presStyleCnt="7"/>
      <dgm:spPr/>
      <dgm:t>
        <a:bodyPr/>
        <a:lstStyle/>
        <a:p>
          <a:pPr rtl="1"/>
          <a:endParaRPr lang="he-IL"/>
        </a:p>
      </dgm:t>
    </dgm:pt>
    <dgm:pt modelId="{25D77A10-40DD-4E32-8053-FF85C872CEE7}" type="pres">
      <dgm:prSet presAssocID="{95B9B022-2E40-48D7-867C-20F0244EAD7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9A300BA-0680-4BE7-A4C7-466C6EDA65E2}" type="presOf" srcId="{81CAA6AB-1933-4814-B0AC-C524D1FA07B7}" destId="{33C6FEFF-DC5F-48F5-83F8-AC858F794FA7}" srcOrd="0" destOrd="0" presId="urn:microsoft.com/office/officeart/2005/8/layout/radial5"/>
    <dgm:cxn modelId="{93D6B89A-29A7-4DB6-AD7A-231D61E727E7}" type="presOf" srcId="{FA4FFA33-1DD3-483E-8AA7-F42702EE1101}" destId="{6616B99B-0764-49FF-A830-791A6074483F}" srcOrd="0" destOrd="0" presId="urn:microsoft.com/office/officeart/2005/8/layout/radial5"/>
    <dgm:cxn modelId="{7B5B290F-C5A9-4DFD-839C-D58243467650}" type="presOf" srcId="{71AF3836-DF2F-49BC-B45A-FC3E65F78540}" destId="{FD694DFB-0C8E-4F55-9B75-0C8E25AB9C2C}" srcOrd="0" destOrd="0" presId="urn:microsoft.com/office/officeart/2005/8/layout/radial5"/>
    <dgm:cxn modelId="{0DEC175F-5D38-45E8-B271-11C1734F5FAB}" type="presOf" srcId="{FA4FFA33-1DD3-483E-8AA7-F42702EE1101}" destId="{1D8D0F6C-3AAB-407C-8E9C-D55D67931281}" srcOrd="1" destOrd="0" presId="urn:microsoft.com/office/officeart/2005/8/layout/radial5"/>
    <dgm:cxn modelId="{1326E0FD-4B22-4C7E-AB85-6A13D73C16BE}" type="presOf" srcId="{1716CD92-635A-4679-B1F3-B4DD0A1A5764}" destId="{3C069A54-24F0-47EB-A6B9-4BE5550A31B0}" srcOrd="1" destOrd="0" presId="urn:microsoft.com/office/officeart/2005/8/layout/radial5"/>
    <dgm:cxn modelId="{608A0DBB-EA4B-44CD-9077-833693F68BFD}" type="presOf" srcId="{7C248FA1-ADE9-4010-9545-D0EE8FD9DD13}" destId="{C8957E6C-E538-4E8B-A501-5E908FDA5A86}" srcOrd="0" destOrd="0" presId="urn:microsoft.com/office/officeart/2005/8/layout/radial5"/>
    <dgm:cxn modelId="{51EB685F-D29E-483C-868C-9401EC40B5E8}" type="presOf" srcId="{95B9B022-2E40-48D7-867C-20F0244EAD75}" destId="{25D77A10-40DD-4E32-8053-FF85C872CEE7}" srcOrd="0" destOrd="0" presId="urn:microsoft.com/office/officeart/2005/8/layout/radial5"/>
    <dgm:cxn modelId="{5633D7CE-32AF-470D-9D56-A6EBAA26FF3F}" type="presOf" srcId="{0EE8A312-91AC-4D14-AA4C-EB49F443701E}" destId="{7420C609-5021-49B2-8593-EDE901AD3241}" srcOrd="0" destOrd="0" presId="urn:microsoft.com/office/officeart/2005/8/layout/radial5"/>
    <dgm:cxn modelId="{E5E32BE1-492A-4DFD-ABBA-A9144ACA1D2F}" type="presOf" srcId="{7C248FA1-ADE9-4010-9545-D0EE8FD9DD13}" destId="{E5F4B1BD-EDD5-4D6C-8338-D1F2217AFCC3}" srcOrd="1" destOrd="0" presId="urn:microsoft.com/office/officeart/2005/8/layout/radial5"/>
    <dgm:cxn modelId="{65AABC3E-A65F-4D74-9AAE-9E8595953A96}" type="presOf" srcId="{2BABE400-B900-4CBD-9588-4299551E4A58}" destId="{8BEF4683-2D7E-4CB1-8480-F955FE094BF4}" srcOrd="0" destOrd="0" presId="urn:microsoft.com/office/officeart/2005/8/layout/radial5"/>
    <dgm:cxn modelId="{76AFA2AB-2833-41C7-9983-B78944E12F88}" type="presOf" srcId="{2BABE400-B900-4CBD-9588-4299551E4A58}" destId="{0EC139E4-F092-470F-8C83-DC443E5847B3}" srcOrd="1" destOrd="0" presId="urn:microsoft.com/office/officeart/2005/8/layout/radial5"/>
    <dgm:cxn modelId="{D4D5FDDC-3FFB-4D99-804F-FF2BA8EB8861}" srcId="{415B977D-5D19-46C8-BB79-0962FB2EF19C}" destId="{71AF3836-DF2F-49BC-B45A-FC3E65F78540}" srcOrd="0" destOrd="0" parTransId="{4AA4037D-BE2F-4FD3-AA20-A828DBFFFB21}" sibTransId="{F1E30272-2CF8-4734-820B-21F46A0D4610}"/>
    <dgm:cxn modelId="{1EB41AC7-00E3-45ED-AFDC-37BAF97012CD}" srcId="{71AF3836-DF2F-49BC-B45A-FC3E65F78540}" destId="{C2D8DEE9-E51E-4D1F-831C-674F6A6ACAC6}" srcOrd="1" destOrd="0" parTransId="{2BABE400-B900-4CBD-9588-4299551E4A58}" sibTransId="{0D5D6863-AB97-4CDF-B410-8AC960E18589}"/>
    <dgm:cxn modelId="{5A8F543F-AF67-425A-84F2-0CFDEFEAA444}" type="presOf" srcId="{C9ED0287-BE48-420D-95C2-E12E1EBCF45A}" destId="{8175A123-648E-48AC-9857-326473359E55}" srcOrd="0" destOrd="0" presId="urn:microsoft.com/office/officeart/2005/8/layout/radial5"/>
    <dgm:cxn modelId="{38984888-69EF-49FD-A620-D3B28E2AF0DE}" type="presOf" srcId="{81CAA6AB-1933-4814-B0AC-C524D1FA07B7}" destId="{A606531E-71D5-4722-A1C4-4F93FACE96D4}" srcOrd="1" destOrd="0" presId="urn:microsoft.com/office/officeart/2005/8/layout/radial5"/>
    <dgm:cxn modelId="{4559A495-DC2E-4E25-B312-6A20A95928DC}" srcId="{71AF3836-DF2F-49BC-B45A-FC3E65F78540}" destId="{6B53C79D-48DF-4950-8DCD-09A28AA13290}" srcOrd="2" destOrd="0" parTransId="{0EE8A312-91AC-4D14-AA4C-EB49F443701E}" sibTransId="{E9DCF129-9578-4BEE-83D5-152629F12089}"/>
    <dgm:cxn modelId="{94040A0C-240F-44D5-BB9B-7448BAF8067C}" type="presOf" srcId="{38CBD374-635E-4271-82F8-D0C689D653BB}" destId="{EE5A7CD3-E015-4EC4-814B-DCC91986B49E}" srcOrd="0" destOrd="0" presId="urn:microsoft.com/office/officeart/2005/8/layout/radial5"/>
    <dgm:cxn modelId="{EB5F2680-7C0D-4D59-8E56-4E448154D1E4}" srcId="{71AF3836-DF2F-49BC-B45A-FC3E65F78540}" destId="{38CBD374-635E-4271-82F8-D0C689D653BB}" srcOrd="0" destOrd="0" parTransId="{7C248FA1-ADE9-4010-9545-D0EE8FD9DD13}" sibTransId="{28C6C338-F7A6-425C-B91D-C76B24DA941C}"/>
    <dgm:cxn modelId="{DC468E89-78E4-4664-B47C-BEACAF083152}" srcId="{71AF3836-DF2F-49BC-B45A-FC3E65F78540}" destId="{C9ED0287-BE48-420D-95C2-E12E1EBCF45A}" srcOrd="4" destOrd="0" parTransId="{1716CD92-635A-4679-B1F3-B4DD0A1A5764}" sibTransId="{BFEF9DE0-881B-4AFA-9DA4-8354503741B7}"/>
    <dgm:cxn modelId="{5DC42202-472C-48E5-B5B3-C97F80744AC9}" type="presOf" srcId="{62806B32-6961-4292-8950-E1C960893F42}" destId="{2E58EF0C-1BDF-47F6-9B75-80DFC15DA7B3}" srcOrd="0" destOrd="0" presId="urn:microsoft.com/office/officeart/2005/8/layout/radial5"/>
    <dgm:cxn modelId="{0B3EC2B2-B2A2-400A-AAA8-6EA355E46C8A}" srcId="{71AF3836-DF2F-49BC-B45A-FC3E65F78540}" destId="{FE650EEE-26E6-425E-9EFE-C2F829794938}" srcOrd="3" destOrd="0" parTransId="{FA4FFA33-1DD3-483E-8AA7-F42702EE1101}" sibTransId="{E39AF049-0095-43BA-8DEE-68077256EDE8}"/>
    <dgm:cxn modelId="{05DD35CA-9F08-47A9-9F91-11DBBBF896A2}" type="presOf" srcId="{D92AB0D5-98B3-4487-8A84-ACEB373306DD}" destId="{3FE5E4A1-64AB-4D7F-AD87-BCBDD72E0FF9}" srcOrd="0" destOrd="0" presId="urn:microsoft.com/office/officeart/2005/8/layout/radial5"/>
    <dgm:cxn modelId="{8F27F641-AD42-4183-B5A1-0E00EEB3E2B2}" type="presOf" srcId="{0EE8A312-91AC-4D14-AA4C-EB49F443701E}" destId="{00BC4595-5351-4FFB-A124-355F86B67EDA}" srcOrd="1" destOrd="0" presId="urn:microsoft.com/office/officeart/2005/8/layout/radial5"/>
    <dgm:cxn modelId="{3BE8B680-7996-4145-B635-A64FA0589816}" type="presOf" srcId="{1716CD92-635A-4679-B1F3-B4DD0A1A5764}" destId="{E69D18B8-B6E8-4DCA-A0E9-DF3AC86F66E6}" srcOrd="0" destOrd="0" presId="urn:microsoft.com/office/officeart/2005/8/layout/radial5"/>
    <dgm:cxn modelId="{6E1A88F6-8525-4F7B-8FBF-A78471368FC9}" srcId="{71AF3836-DF2F-49BC-B45A-FC3E65F78540}" destId="{95B9B022-2E40-48D7-867C-20F0244EAD75}" srcOrd="6" destOrd="0" parTransId="{62806B32-6961-4292-8950-E1C960893F42}" sibTransId="{5B1D8909-79C3-4997-BA46-997CD6D04127}"/>
    <dgm:cxn modelId="{1C2407E0-1940-45F6-99D3-C0BEF6B8BCDF}" type="presOf" srcId="{62806B32-6961-4292-8950-E1C960893F42}" destId="{00E0312F-DECB-456B-ADBD-C374CA3E0C3B}" srcOrd="1" destOrd="0" presId="urn:microsoft.com/office/officeart/2005/8/layout/radial5"/>
    <dgm:cxn modelId="{B388F1AE-FC75-415B-9577-E427120D2F7C}" type="presOf" srcId="{C2D8DEE9-E51E-4D1F-831C-674F6A6ACAC6}" destId="{F977E6F3-AE7C-4989-B037-9CA8D0560EF6}" srcOrd="0" destOrd="0" presId="urn:microsoft.com/office/officeart/2005/8/layout/radial5"/>
    <dgm:cxn modelId="{9C9DC5F5-4062-48DA-8972-8ECC3C1907AE}" type="presOf" srcId="{FE650EEE-26E6-425E-9EFE-C2F829794938}" destId="{BED3A15F-AA46-49FD-B7DB-C7C92B53FFBE}" srcOrd="0" destOrd="0" presId="urn:microsoft.com/office/officeart/2005/8/layout/radial5"/>
    <dgm:cxn modelId="{2795DADC-3651-4499-8D97-ADE71037C2CF}" srcId="{71AF3836-DF2F-49BC-B45A-FC3E65F78540}" destId="{D92AB0D5-98B3-4487-8A84-ACEB373306DD}" srcOrd="5" destOrd="0" parTransId="{81CAA6AB-1933-4814-B0AC-C524D1FA07B7}" sibTransId="{A6DDF9D1-15FD-435F-9AC4-19EC65AEFA66}"/>
    <dgm:cxn modelId="{3CB852F2-B451-4C31-AB5D-8A95BAF08774}" type="presOf" srcId="{415B977D-5D19-46C8-BB79-0962FB2EF19C}" destId="{69A1B50D-2AF8-49E6-A07B-94365D8FDC84}" srcOrd="0" destOrd="0" presId="urn:microsoft.com/office/officeart/2005/8/layout/radial5"/>
    <dgm:cxn modelId="{656C9BC3-7EA8-48E1-8D38-3D884842994A}" srcId="{415B977D-5D19-46C8-BB79-0962FB2EF19C}" destId="{37629350-E8D0-4D05-9201-78C4CBE79E5A}" srcOrd="1" destOrd="0" parTransId="{A00277EE-3137-4B42-8711-CC45059626D4}" sibTransId="{129F3D76-5C49-4847-AD43-F5DA7B30CF43}"/>
    <dgm:cxn modelId="{CF6E6A93-1094-40F7-93C6-16E9FA57CCC8}" type="presOf" srcId="{6B53C79D-48DF-4950-8DCD-09A28AA13290}" destId="{5BDE9D96-9DAA-4EA6-B55C-A5CDEAECD809}" srcOrd="0" destOrd="0" presId="urn:microsoft.com/office/officeart/2005/8/layout/radial5"/>
    <dgm:cxn modelId="{7596DCD8-00F5-4147-ACD6-2C987C285856}" type="presParOf" srcId="{69A1B50D-2AF8-49E6-A07B-94365D8FDC84}" destId="{FD694DFB-0C8E-4F55-9B75-0C8E25AB9C2C}" srcOrd="0" destOrd="0" presId="urn:microsoft.com/office/officeart/2005/8/layout/radial5"/>
    <dgm:cxn modelId="{F87407F6-25D0-4B55-AA85-415BD20C1F31}" type="presParOf" srcId="{69A1B50D-2AF8-49E6-A07B-94365D8FDC84}" destId="{C8957E6C-E538-4E8B-A501-5E908FDA5A86}" srcOrd="1" destOrd="0" presId="urn:microsoft.com/office/officeart/2005/8/layout/radial5"/>
    <dgm:cxn modelId="{D2E5DA20-99F9-4B5F-B6CC-C0C1EA103103}" type="presParOf" srcId="{C8957E6C-E538-4E8B-A501-5E908FDA5A86}" destId="{E5F4B1BD-EDD5-4D6C-8338-D1F2217AFCC3}" srcOrd="0" destOrd="0" presId="urn:microsoft.com/office/officeart/2005/8/layout/radial5"/>
    <dgm:cxn modelId="{6DFBC600-A983-4A68-91E2-1CB35D4AED6F}" type="presParOf" srcId="{69A1B50D-2AF8-49E6-A07B-94365D8FDC84}" destId="{EE5A7CD3-E015-4EC4-814B-DCC91986B49E}" srcOrd="2" destOrd="0" presId="urn:microsoft.com/office/officeart/2005/8/layout/radial5"/>
    <dgm:cxn modelId="{1D958377-3DC4-45C6-9CB5-D7397B1B1592}" type="presParOf" srcId="{69A1B50D-2AF8-49E6-A07B-94365D8FDC84}" destId="{8BEF4683-2D7E-4CB1-8480-F955FE094BF4}" srcOrd="3" destOrd="0" presId="urn:microsoft.com/office/officeart/2005/8/layout/radial5"/>
    <dgm:cxn modelId="{7F8D2339-07BB-4468-AE17-E0778898F3E7}" type="presParOf" srcId="{8BEF4683-2D7E-4CB1-8480-F955FE094BF4}" destId="{0EC139E4-F092-470F-8C83-DC443E5847B3}" srcOrd="0" destOrd="0" presId="urn:microsoft.com/office/officeart/2005/8/layout/radial5"/>
    <dgm:cxn modelId="{F5EC1CBE-FA34-4164-A206-226BA84EF3EC}" type="presParOf" srcId="{69A1B50D-2AF8-49E6-A07B-94365D8FDC84}" destId="{F977E6F3-AE7C-4989-B037-9CA8D0560EF6}" srcOrd="4" destOrd="0" presId="urn:microsoft.com/office/officeart/2005/8/layout/radial5"/>
    <dgm:cxn modelId="{ADF1B3A4-9D25-4A7C-93C3-5180BEA7E14B}" type="presParOf" srcId="{69A1B50D-2AF8-49E6-A07B-94365D8FDC84}" destId="{7420C609-5021-49B2-8593-EDE901AD3241}" srcOrd="5" destOrd="0" presId="urn:microsoft.com/office/officeart/2005/8/layout/radial5"/>
    <dgm:cxn modelId="{895CBE87-C951-43B5-B647-2D68CD544E4E}" type="presParOf" srcId="{7420C609-5021-49B2-8593-EDE901AD3241}" destId="{00BC4595-5351-4FFB-A124-355F86B67EDA}" srcOrd="0" destOrd="0" presId="urn:microsoft.com/office/officeart/2005/8/layout/radial5"/>
    <dgm:cxn modelId="{FAA79C2A-DABF-464C-861C-44D6B3119747}" type="presParOf" srcId="{69A1B50D-2AF8-49E6-A07B-94365D8FDC84}" destId="{5BDE9D96-9DAA-4EA6-B55C-A5CDEAECD809}" srcOrd="6" destOrd="0" presId="urn:microsoft.com/office/officeart/2005/8/layout/radial5"/>
    <dgm:cxn modelId="{F3C2B3E6-BFA7-498C-9CB2-35C70C26A392}" type="presParOf" srcId="{69A1B50D-2AF8-49E6-A07B-94365D8FDC84}" destId="{6616B99B-0764-49FF-A830-791A6074483F}" srcOrd="7" destOrd="0" presId="urn:microsoft.com/office/officeart/2005/8/layout/radial5"/>
    <dgm:cxn modelId="{F3532705-51C2-406B-8C22-E44976BFD9D7}" type="presParOf" srcId="{6616B99B-0764-49FF-A830-791A6074483F}" destId="{1D8D0F6C-3AAB-407C-8E9C-D55D67931281}" srcOrd="0" destOrd="0" presId="urn:microsoft.com/office/officeart/2005/8/layout/radial5"/>
    <dgm:cxn modelId="{BB11E9FB-3C35-4176-9370-9F8078582977}" type="presParOf" srcId="{69A1B50D-2AF8-49E6-A07B-94365D8FDC84}" destId="{BED3A15F-AA46-49FD-B7DB-C7C92B53FFBE}" srcOrd="8" destOrd="0" presId="urn:microsoft.com/office/officeart/2005/8/layout/radial5"/>
    <dgm:cxn modelId="{B3BF09E3-AEAA-4519-BC71-CDAC41AF6733}" type="presParOf" srcId="{69A1B50D-2AF8-49E6-A07B-94365D8FDC84}" destId="{E69D18B8-B6E8-4DCA-A0E9-DF3AC86F66E6}" srcOrd="9" destOrd="0" presId="urn:microsoft.com/office/officeart/2005/8/layout/radial5"/>
    <dgm:cxn modelId="{C8341187-7896-4738-A260-04B475794780}" type="presParOf" srcId="{E69D18B8-B6E8-4DCA-A0E9-DF3AC86F66E6}" destId="{3C069A54-24F0-47EB-A6B9-4BE5550A31B0}" srcOrd="0" destOrd="0" presId="urn:microsoft.com/office/officeart/2005/8/layout/radial5"/>
    <dgm:cxn modelId="{4916018B-6FC1-4A11-BF24-2F1C22ED2417}" type="presParOf" srcId="{69A1B50D-2AF8-49E6-A07B-94365D8FDC84}" destId="{8175A123-648E-48AC-9857-326473359E55}" srcOrd="10" destOrd="0" presId="urn:microsoft.com/office/officeart/2005/8/layout/radial5"/>
    <dgm:cxn modelId="{04821CD8-2582-4EDD-9C10-BCF767EFF379}" type="presParOf" srcId="{69A1B50D-2AF8-49E6-A07B-94365D8FDC84}" destId="{33C6FEFF-DC5F-48F5-83F8-AC858F794FA7}" srcOrd="11" destOrd="0" presId="urn:microsoft.com/office/officeart/2005/8/layout/radial5"/>
    <dgm:cxn modelId="{62F32F7F-5982-4862-BD38-CB31D2786B77}" type="presParOf" srcId="{33C6FEFF-DC5F-48F5-83F8-AC858F794FA7}" destId="{A606531E-71D5-4722-A1C4-4F93FACE96D4}" srcOrd="0" destOrd="0" presId="urn:microsoft.com/office/officeart/2005/8/layout/radial5"/>
    <dgm:cxn modelId="{E3F83486-1B6D-4F20-9A31-8D0B74760CB9}" type="presParOf" srcId="{69A1B50D-2AF8-49E6-A07B-94365D8FDC84}" destId="{3FE5E4A1-64AB-4D7F-AD87-BCBDD72E0FF9}" srcOrd="12" destOrd="0" presId="urn:microsoft.com/office/officeart/2005/8/layout/radial5"/>
    <dgm:cxn modelId="{0205F549-430A-4D10-A2A7-FAE1BE9E9BD4}" type="presParOf" srcId="{69A1B50D-2AF8-49E6-A07B-94365D8FDC84}" destId="{2E58EF0C-1BDF-47F6-9B75-80DFC15DA7B3}" srcOrd="13" destOrd="0" presId="urn:microsoft.com/office/officeart/2005/8/layout/radial5"/>
    <dgm:cxn modelId="{0E5343D6-8D60-4FB1-BC09-E4984C744248}" type="presParOf" srcId="{2E58EF0C-1BDF-47F6-9B75-80DFC15DA7B3}" destId="{00E0312F-DECB-456B-ADBD-C374CA3E0C3B}" srcOrd="0" destOrd="0" presId="urn:microsoft.com/office/officeart/2005/8/layout/radial5"/>
    <dgm:cxn modelId="{77284272-693B-4AEA-94CD-1FB941184E3B}" type="presParOf" srcId="{69A1B50D-2AF8-49E6-A07B-94365D8FDC84}" destId="{25D77A10-40DD-4E32-8053-FF85C872CEE7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5B977D-5D19-46C8-BB79-0962FB2EF19C}" type="doc">
      <dgm:prSet loTypeId="urn:microsoft.com/office/officeart/2005/8/layout/radial5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71AF3836-DF2F-49BC-B45A-FC3E65F78540}">
      <dgm:prSet phldrT="[טקסט]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r>
            <a:rPr lang="he-IL" b="1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הקלות ליבואנים </a:t>
          </a:r>
          <a:endParaRPr lang="he-IL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AA4037D-BE2F-4FD3-AA20-A828DBFFFB21}" type="parTrans" cxnId="{D4D5FDDC-3FFB-4D99-804F-FF2BA8EB8861}">
      <dgm:prSet/>
      <dgm:spPr/>
      <dgm:t>
        <a:bodyPr/>
        <a:lstStyle/>
        <a:p>
          <a:pPr rtl="1"/>
          <a:endParaRPr lang="he-IL"/>
        </a:p>
      </dgm:t>
    </dgm:pt>
    <dgm:pt modelId="{F1E30272-2CF8-4734-820B-21F46A0D4610}" type="sibTrans" cxnId="{D4D5FDDC-3FFB-4D99-804F-FF2BA8EB8861}">
      <dgm:prSet/>
      <dgm:spPr/>
      <dgm:t>
        <a:bodyPr/>
        <a:lstStyle/>
        <a:p>
          <a:pPr rtl="1"/>
          <a:endParaRPr lang="he-IL"/>
        </a:p>
      </dgm:t>
    </dgm:pt>
    <dgm:pt modelId="{95B9B022-2E40-48D7-867C-20F0244EAD75}">
      <dgm:prSet phldrT="[טקסט]"/>
      <dgm:spPr/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sldjump"/>
            </a:rPr>
            <a:t>תו-תקן חו"ל </a:t>
          </a:r>
          <a:endParaRPr lang="he-IL" b="1" dirty="0">
            <a:latin typeface="David" panose="020E0502060401010101" pitchFamily="34" charset="-79"/>
            <a:cs typeface="David" panose="020E0502060401010101" pitchFamily="34" charset="-79"/>
          </a:endParaRPr>
        </a:p>
      </dgm:t>
      <dgm:extLst/>
    </dgm:pt>
    <dgm:pt modelId="{62806B32-6961-4292-8950-E1C960893F42}" type="parTrans" cxnId="{6E1A88F6-8525-4F7B-8FBF-A78471368FC9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B1D8909-79C3-4997-BA46-997CD6D04127}" type="sibTrans" cxnId="{6E1A88F6-8525-4F7B-8FBF-A78471368FC9}">
      <dgm:prSet/>
      <dgm:spPr/>
      <dgm:t>
        <a:bodyPr/>
        <a:lstStyle/>
        <a:p>
          <a:pPr rtl="1"/>
          <a:endParaRPr lang="he-IL"/>
        </a:p>
      </dgm:t>
    </dgm:pt>
    <dgm:pt modelId="{37629350-E8D0-4D05-9201-78C4CBE79E5A}">
      <dgm:prSet/>
      <dgm:spPr/>
      <dgm:t>
        <a:bodyPr/>
        <a:lstStyle/>
        <a:p>
          <a:pPr rtl="1"/>
          <a:endParaRPr lang="he-IL"/>
        </a:p>
      </dgm:t>
    </dgm:pt>
    <dgm:pt modelId="{A00277EE-3137-4B42-8711-CC45059626D4}" type="parTrans" cxnId="{656C9BC3-7EA8-48E1-8D38-3D884842994A}">
      <dgm:prSet/>
      <dgm:spPr/>
      <dgm:t>
        <a:bodyPr/>
        <a:lstStyle/>
        <a:p>
          <a:pPr rtl="1"/>
          <a:endParaRPr lang="he-IL"/>
        </a:p>
      </dgm:t>
    </dgm:pt>
    <dgm:pt modelId="{129F3D76-5C49-4847-AD43-F5DA7B30CF43}" type="sibTrans" cxnId="{656C9BC3-7EA8-48E1-8D38-3D884842994A}">
      <dgm:prSet/>
      <dgm:spPr/>
      <dgm:t>
        <a:bodyPr/>
        <a:lstStyle/>
        <a:p>
          <a:pPr rtl="1"/>
          <a:endParaRPr lang="he-IL"/>
        </a:p>
      </dgm:t>
    </dgm:pt>
    <dgm:pt modelId="{C9ED0287-BE48-420D-95C2-E12E1EBCF45A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2" action="ppaction://hlinksldjump"/>
            </a:rPr>
            <a:t>מסלול ירוק/זהב/יהלום </a:t>
          </a:r>
          <a:endParaRPr lang="he-IL" b="1" dirty="0">
            <a:latin typeface="David" panose="020E0502060401010101" pitchFamily="34" charset="-79"/>
            <a:cs typeface="David" panose="020E0502060401010101" pitchFamily="34" charset="-79"/>
          </a:endParaRPr>
        </a:p>
      </dgm:t>
      <dgm:extLst/>
    </dgm:pt>
    <dgm:pt modelId="{1716CD92-635A-4679-B1F3-B4DD0A1A5764}" type="parTrans" cxnId="{DC468E89-78E4-4664-B47C-BEACAF08315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FEF9DE0-881B-4AFA-9DA4-8354503741B7}" type="sibTrans" cxnId="{DC468E89-78E4-4664-B47C-BEACAF083152}">
      <dgm:prSet/>
      <dgm:spPr/>
      <dgm:t>
        <a:bodyPr/>
        <a:lstStyle/>
        <a:p>
          <a:pPr rtl="1"/>
          <a:endParaRPr lang="he-IL"/>
        </a:p>
      </dgm:t>
    </dgm:pt>
    <dgm:pt modelId="{D92AB0D5-98B3-4487-8A84-ACEB373306DD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3" action="ppaction://hlinksldjump"/>
            </a:rPr>
            <a:t>הסכמים בינלאומיים </a:t>
          </a:r>
          <a:endParaRPr lang="he-IL" b="1" dirty="0">
            <a:latin typeface="David" panose="020E0502060401010101" pitchFamily="34" charset="-79"/>
            <a:cs typeface="David" panose="020E0502060401010101" pitchFamily="34" charset="-79"/>
          </a:endParaRPr>
        </a:p>
      </dgm:t>
      <dgm:extLst/>
    </dgm:pt>
    <dgm:pt modelId="{81CAA6AB-1933-4814-B0AC-C524D1FA07B7}" type="parTrans" cxnId="{2795DADC-3651-4499-8D97-ADE71037C2CF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6DDF9D1-15FD-435F-9AC4-19EC65AEFA66}" type="sibTrans" cxnId="{2795DADC-3651-4499-8D97-ADE71037C2CF}">
      <dgm:prSet/>
      <dgm:spPr/>
      <dgm:t>
        <a:bodyPr/>
        <a:lstStyle/>
        <a:p>
          <a:pPr rtl="1"/>
          <a:endParaRPr lang="he-IL"/>
        </a:p>
      </dgm:t>
    </dgm:pt>
    <dgm:pt modelId="{69A1B50D-2AF8-49E6-A07B-94365D8FDC84}" type="pres">
      <dgm:prSet presAssocID="{415B977D-5D19-46C8-BB79-0962FB2EF19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D694DFB-0C8E-4F55-9B75-0C8E25AB9C2C}" type="pres">
      <dgm:prSet presAssocID="{71AF3836-DF2F-49BC-B45A-FC3E65F78540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E69D18B8-B6E8-4DCA-A0E9-DF3AC86F66E6}" type="pres">
      <dgm:prSet presAssocID="{1716CD92-635A-4679-B1F3-B4DD0A1A5764}" presName="parTrans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3C069A54-24F0-47EB-A6B9-4BE5550A31B0}" type="pres">
      <dgm:prSet presAssocID="{1716CD92-635A-4679-B1F3-B4DD0A1A5764}" presName="connectorText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8175A123-648E-48AC-9857-326473359E55}" type="pres">
      <dgm:prSet presAssocID="{C9ED0287-BE48-420D-95C2-E12E1EBCF45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3C6FEFF-DC5F-48F5-83F8-AC858F794FA7}" type="pres">
      <dgm:prSet presAssocID="{81CAA6AB-1933-4814-B0AC-C524D1FA07B7}" presName="parTrans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A606531E-71D5-4722-A1C4-4F93FACE96D4}" type="pres">
      <dgm:prSet presAssocID="{81CAA6AB-1933-4814-B0AC-C524D1FA07B7}" presName="connectorText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3FE5E4A1-64AB-4D7F-AD87-BCBDD72E0FF9}" type="pres">
      <dgm:prSet presAssocID="{D92AB0D5-98B3-4487-8A84-ACEB373306D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E58EF0C-1BDF-47F6-9B75-80DFC15DA7B3}" type="pres">
      <dgm:prSet presAssocID="{62806B32-6961-4292-8950-E1C960893F42}" presName="parTrans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00E0312F-DECB-456B-ADBD-C374CA3E0C3B}" type="pres">
      <dgm:prSet presAssocID="{62806B32-6961-4292-8950-E1C960893F42}" presName="connectorText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25D77A10-40DD-4E32-8053-FF85C872CEE7}" type="pres">
      <dgm:prSet presAssocID="{95B9B022-2E40-48D7-867C-20F0244EAD7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795DADC-3651-4499-8D97-ADE71037C2CF}" srcId="{71AF3836-DF2F-49BC-B45A-FC3E65F78540}" destId="{D92AB0D5-98B3-4487-8A84-ACEB373306DD}" srcOrd="1" destOrd="0" parTransId="{81CAA6AB-1933-4814-B0AC-C524D1FA07B7}" sibTransId="{A6DDF9D1-15FD-435F-9AC4-19EC65AEFA66}"/>
    <dgm:cxn modelId="{DC468E89-78E4-4664-B47C-BEACAF083152}" srcId="{71AF3836-DF2F-49BC-B45A-FC3E65F78540}" destId="{C9ED0287-BE48-420D-95C2-E12E1EBCF45A}" srcOrd="0" destOrd="0" parTransId="{1716CD92-635A-4679-B1F3-B4DD0A1A5764}" sibTransId="{BFEF9DE0-881B-4AFA-9DA4-8354503741B7}"/>
    <dgm:cxn modelId="{967E19C3-863D-4CEA-954C-C8526C4919DD}" type="presOf" srcId="{C9ED0287-BE48-420D-95C2-E12E1EBCF45A}" destId="{8175A123-648E-48AC-9857-326473359E55}" srcOrd="0" destOrd="0" presId="urn:microsoft.com/office/officeart/2005/8/layout/radial5"/>
    <dgm:cxn modelId="{907E2FB0-9AAE-4D8B-A606-A208A4E9C4AE}" type="presOf" srcId="{81CAA6AB-1933-4814-B0AC-C524D1FA07B7}" destId="{33C6FEFF-DC5F-48F5-83F8-AC858F794FA7}" srcOrd="0" destOrd="0" presId="urn:microsoft.com/office/officeart/2005/8/layout/radial5"/>
    <dgm:cxn modelId="{C0B38E66-2B5E-4139-8658-39004EEE0445}" type="presOf" srcId="{415B977D-5D19-46C8-BB79-0962FB2EF19C}" destId="{69A1B50D-2AF8-49E6-A07B-94365D8FDC84}" srcOrd="0" destOrd="0" presId="urn:microsoft.com/office/officeart/2005/8/layout/radial5"/>
    <dgm:cxn modelId="{BDDA4D05-5928-431B-B5BB-28065BC4EA35}" type="presOf" srcId="{95B9B022-2E40-48D7-867C-20F0244EAD75}" destId="{25D77A10-40DD-4E32-8053-FF85C872CEE7}" srcOrd="0" destOrd="0" presId="urn:microsoft.com/office/officeart/2005/8/layout/radial5"/>
    <dgm:cxn modelId="{E6D31E16-790C-440E-987F-6BE448DE319A}" type="presOf" srcId="{62806B32-6961-4292-8950-E1C960893F42}" destId="{00E0312F-DECB-456B-ADBD-C374CA3E0C3B}" srcOrd="1" destOrd="0" presId="urn:microsoft.com/office/officeart/2005/8/layout/radial5"/>
    <dgm:cxn modelId="{656C9BC3-7EA8-48E1-8D38-3D884842994A}" srcId="{415B977D-5D19-46C8-BB79-0962FB2EF19C}" destId="{37629350-E8D0-4D05-9201-78C4CBE79E5A}" srcOrd="1" destOrd="0" parTransId="{A00277EE-3137-4B42-8711-CC45059626D4}" sibTransId="{129F3D76-5C49-4847-AD43-F5DA7B30CF43}"/>
    <dgm:cxn modelId="{9398F457-71EE-4F02-94AC-343A34E17B19}" type="presOf" srcId="{1716CD92-635A-4679-B1F3-B4DD0A1A5764}" destId="{3C069A54-24F0-47EB-A6B9-4BE5550A31B0}" srcOrd="1" destOrd="0" presId="urn:microsoft.com/office/officeart/2005/8/layout/radial5"/>
    <dgm:cxn modelId="{445E4E88-A412-4EB2-A803-6101BFFF5496}" type="presOf" srcId="{D92AB0D5-98B3-4487-8A84-ACEB373306DD}" destId="{3FE5E4A1-64AB-4D7F-AD87-BCBDD72E0FF9}" srcOrd="0" destOrd="0" presId="urn:microsoft.com/office/officeart/2005/8/layout/radial5"/>
    <dgm:cxn modelId="{6E1A88F6-8525-4F7B-8FBF-A78471368FC9}" srcId="{71AF3836-DF2F-49BC-B45A-FC3E65F78540}" destId="{95B9B022-2E40-48D7-867C-20F0244EAD75}" srcOrd="2" destOrd="0" parTransId="{62806B32-6961-4292-8950-E1C960893F42}" sibTransId="{5B1D8909-79C3-4997-BA46-997CD6D04127}"/>
    <dgm:cxn modelId="{D4D5FDDC-3FFB-4D99-804F-FF2BA8EB8861}" srcId="{415B977D-5D19-46C8-BB79-0962FB2EF19C}" destId="{71AF3836-DF2F-49BC-B45A-FC3E65F78540}" srcOrd="0" destOrd="0" parTransId="{4AA4037D-BE2F-4FD3-AA20-A828DBFFFB21}" sibTransId="{F1E30272-2CF8-4734-820B-21F46A0D4610}"/>
    <dgm:cxn modelId="{2A9A5D5F-BA83-4579-9897-0FBDB42B7EF9}" type="presOf" srcId="{1716CD92-635A-4679-B1F3-B4DD0A1A5764}" destId="{E69D18B8-B6E8-4DCA-A0E9-DF3AC86F66E6}" srcOrd="0" destOrd="0" presId="urn:microsoft.com/office/officeart/2005/8/layout/radial5"/>
    <dgm:cxn modelId="{26F04089-6852-4ABC-9BBC-830E8735605E}" type="presOf" srcId="{81CAA6AB-1933-4814-B0AC-C524D1FA07B7}" destId="{A606531E-71D5-4722-A1C4-4F93FACE96D4}" srcOrd="1" destOrd="0" presId="urn:microsoft.com/office/officeart/2005/8/layout/radial5"/>
    <dgm:cxn modelId="{46EBB7FB-995F-487E-BF57-EDB5E8C0A8C9}" type="presOf" srcId="{71AF3836-DF2F-49BC-B45A-FC3E65F78540}" destId="{FD694DFB-0C8E-4F55-9B75-0C8E25AB9C2C}" srcOrd="0" destOrd="0" presId="urn:microsoft.com/office/officeart/2005/8/layout/radial5"/>
    <dgm:cxn modelId="{01F91B9D-9BAC-4630-AFCF-173DC7D6CBBB}" type="presOf" srcId="{62806B32-6961-4292-8950-E1C960893F42}" destId="{2E58EF0C-1BDF-47F6-9B75-80DFC15DA7B3}" srcOrd="0" destOrd="0" presId="urn:microsoft.com/office/officeart/2005/8/layout/radial5"/>
    <dgm:cxn modelId="{047FF052-50F5-410C-AE9E-2A23263DF464}" type="presParOf" srcId="{69A1B50D-2AF8-49E6-A07B-94365D8FDC84}" destId="{FD694DFB-0C8E-4F55-9B75-0C8E25AB9C2C}" srcOrd="0" destOrd="0" presId="urn:microsoft.com/office/officeart/2005/8/layout/radial5"/>
    <dgm:cxn modelId="{239BD746-BD07-4990-9F17-07859F004194}" type="presParOf" srcId="{69A1B50D-2AF8-49E6-A07B-94365D8FDC84}" destId="{E69D18B8-B6E8-4DCA-A0E9-DF3AC86F66E6}" srcOrd="1" destOrd="0" presId="urn:microsoft.com/office/officeart/2005/8/layout/radial5"/>
    <dgm:cxn modelId="{12BEA82F-CD40-4EEA-8FDC-200311476AA3}" type="presParOf" srcId="{E69D18B8-B6E8-4DCA-A0E9-DF3AC86F66E6}" destId="{3C069A54-24F0-47EB-A6B9-4BE5550A31B0}" srcOrd="0" destOrd="0" presId="urn:microsoft.com/office/officeart/2005/8/layout/radial5"/>
    <dgm:cxn modelId="{0A67250C-2917-41D6-BA8D-397CB1FA84AE}" type="presParOf" srcId="{69A1B50D-2AF8-49E6-A07B-94365D8FDC84}" destId="{8175A123-648E-48AC-9857-326473359E55}" srcOrd="2" destOrd="0" presId="urn:microsoft.com/office/officeart/2005/8/layout/radial5"/>
    <dgm:cxn modelId="{648F8B67-BB26-4AEE-BDBD-6E75F7BD6850}" type="presParOf" srcId="{69A1B50D-2AF8-49E6-A07B-94365D8FDC84}" destId="{33C6FEFF-DC5F-48F5-83F8-AC858F794FA7}" srcOrd="3" destOrd="0" presId="urn:microsoft.com/office/officeart/2005/8/layout/radial5"/>
    <dgm:cxn modelId="{400355F2-EE18-479B-BC6A-8D5E0843681E}" type="presParOf" srcId="{33C6FEFF-DC5F-48F5-83F8-AC858F794FA7}" destId="{A606531E-71D5-4722-A1C4-4F93FACE96D4}" srcOrd="0" destOrd="0" presId="urn:microsoft.com/office/officeart/2005/8/layout/radial5"/>
    <dgm:cxn modelId="{34C91F22-ECBE-495F-B053-96E2B58ACBA7}" type="presParOf" srcId="{69A1B50D-2AF8-49E6-A07B-94365D8FDC84}" destId="{3FE5E4A1-64AB-4D7F-AD87-BCBDD72E0FF9}" srcOrd="4" destOrd="0" presId="urn:microsoft.com/office/officeart/2005/8/layout/radial5"/>
    <dgm:cxn modelId="{BA0CD6B6-AC1C-48BC-99E0-0616CB77F0E8}" type="presParOf" srcId="{69A1B50D-2AF8-49E6-A07B-94365D8FDC84}" destId="{2E58EF0C-1BDF-47F6-9B75-80DFC15DA7B3}" srcOrd="5" destOrd="0" presId="urn:microsoft.com/office/officeart/2005/8/layout/radial5"/>
    <dgm:cxn modelId="{B7D26DD2-E241-441B-AB95-78E6B4394EAD}" type="presParOf" srcId="{2E58EF0C-1BDF-47F6-9B75-80DFC15DA7B3}" destId="{00E0312F-DECB-456B-ADBD-C374CA3E0C3B}" srcOrd="0" destOrd="0" presId="urn:microsoft.com/office/officeart/2005/8/layout/radial5"/>
    <dgm:cxn modelId="{491154F5-4AA0-4D28-B359-AD02AAD08E00}" type="presParOf" srcId="{69A1B50D-2AF8-49E6-A07B-94365D8FDC84}" destId="{25D77A10-40DD-4E32-8053-FF85C872CEE7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5B977D-5D19-46C8-BB79-0962FB2EF19C}" type="doc">
      <dgm:prSet loTypeId="urn:microsoft.com/office/officeart/2005/8/layout/radial5" loCatId="cycle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pPr rtl="1"/>
          <a:endParaRPr lang="he-IL"/>
        </a:p>
      </dgm:t>
    </dgm:pt>
    <dgm:pt modelId="{71AF3836-DF2F-49BC-B45A-FC3E65F78540}">
      <dgm:prSet phldrT="[טקסט]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r>
            <a:rPr lang="he-IL" b="1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מידע</a:t>
          </a:r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AA4037D-BE2F-4FD3-AA20-A828DBFFFB21}" type="parTrans" cxnId="{D4D5FDDC-3FFB-4D99-804F-FF2BA8EB8861}">
      <dgm:prSet/>
      <dgm:spPr/>
      <dgm:t>
        <a:bodyPr/>
        <a:lstStyle/>
        <a:p>
          <a:pPr rtl="1"/>
          <a:endParaRPr lang="he-IL"/>
        </a:p>
      </dgm:t>
    </dgm:pt>
    <dgm:pt modelId="{F1E30272-2CF8-4734-820B-21F46A0D4610}" type="sibTrans" cxnId="{D4D5FDDC-3FFB-4D99-804F-FF2BA8EB8861}">
      <dgm:prSet/>
      <dgm:spPr/>
      <dgm:t>
        <a:bodyPr/>
        <a:lstStyle/>
        <a:p>
          <a:pPr rtl="1"/>
          <a:endParaRPr lang="he-IL"/>
        </a:p>
      </dgm:t>
    </dgm:pt>
    <dgm:pt modelId="{38CBD374-635E-4271-82F8-D0C689D653BB}">
      <dgm:prSet phldrT="[טקסט]"/>
      <dgm:spPr>
        <a:solidFill>
          <a:schemeClr val="accent1">
            <a:lumMod val="50000"/>
          </a:schemeClr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sldjump"/>
            </a:rPr>
            <a:t>פורטל יבואנים </a:t>
          </a:r>
          <a:endParaRPr lang="he-IL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  <dgm:extLst/>
    </dgm:pt>
    <dgm:pt modelId="{7C248FA1-ADE9-4010-9545-D0EE8FD9DD13}" type="parTrans" cxnId="{EB5F2680-7C0D-4D59-8E56-4E448154D1E4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8C6C338-F7A6-425C-B91D-C76B24DA941C}" type="sibTrans" cxnId="{EB5F2680-7C0D-4D59-8E56-4E448154D1E4}">
      <dgm:prSet/>
      <dgm:spPr/>
      <dgm:t>
        <a:bodyPr/>
        <a:lstStyle/>
        <a:p>
          <a:pPr rtl="1"/>
          <a:endParaRPr lang="he-IL"/>
        </a:p>
      </dgm:t>
    </dgm:pt>
    <dgm:pt modelId="{C2D8DEE9-E51E-4D1F-831C-674F6A6ACAC6}">
      <dgm:prSet phldrT="[טקסט]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2" action="ppaction://hlinksldjump"/>
            </a:rPr>
            <a:t>פרסום מחירון 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  <dgm:extLst/>
    </dgm:pt>
    <dgm:pt modelId="{2BABE400-B900-4CBD-9588-4299551E4A58}" type="parTrans" cxnId="{1EB41AC7-00E3-45ED-AFDC-37BAF97012CD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D5D6863-AB97-4CDF-B410-8AC960E18589}" type="sibTrans" cxnId="{1EB41AC7-00E3-45ED-AFDC-37BAF97012CD}">
      <dgm:prSet/>
      <dgm:spPr/>
      <dgm:t>
        <a:bodyPr/>
        <a:lstStyle/>
        <a:p>
          <a:pPr rtl="1"/>
          <a:endParaRPr lang="he-IL"/>
        </a:p>
      </dgm:t>
    </dgm:pt>
    <dgm:pt modelId="{FE650EEE-26E6-425E-9EFE-C2F829794938}">
      <dgm:prSet phldrT="[טקסט]"/>
      <dgm:spPr>
        <a:solidFill>
          <a:srgbClr val="000099"/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3" action="ppaction://hlinksldjump"/>
            </a:rPr>
            <a:t>מנוע חיפוש תקנים 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  <dgm:extLst/>
    </dgm:pt>
    <dgm:pt modelId="{FA4FFA33-1DD3-483E-8AA7-F42702EE1101}" type="parTrans" cxnId="{0B3EC2B2-B2A2-400A-AAA8-6EA355E46C8A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39AF049-0095-43BA-8DEE-68077256EDE8}" type="sibTrans" cxnId="{0B3EC2B2-B2A2-400A-AAA8-6EA355E46C8A}">
      <dgm:prSet/>
      <dgm:spPr/>
      <dgm:t>
        <a:bodyPr/>
        <a:lstStyle/>
        <a:p>
          <a:pPr rtl="1"/>
          <a:endParaRPr lang="he-IL"/>
        </a:p>
      </dgm:t>
    </dgm:pt>
    <dgm:pt modelId="{37629350-E8D0-4D05-9201-78C4CBE79E5A}">
      <dgm:prSet/>
      <dgm:spPr/>
      <dgm:t>
        <a:bodyPr/>
        <a:lstStyle/>
        <a:p>
          <a:pPr rtl="1"/>
          <a:endParaRPr lang="he-IL"/>
        </a:p>
      </dgm:t>
    </dgm:pt>
    <dgm:pt modelId="{A00277EE-3137-4B42-8711-CC45059626D4}" type="parTrans" cxnId="{656C9BC3-7EA8-48E1-8D38-3D884842994A}">
      <dgm:prSet/>
      <dgm:spPr/>
      <dgm:t>
        <a:bodyPr/>
        <a:lstStyle/>
        <a:p>
          <a:pPr rtl="1"/>
          <a:endParaRPr lang="he-IL"/>
        </a:p>
      </dgm:t>
    </dgm:pt>
    <dgm:pt modelId="{129F3D76-5C49-4847-AD43-F5DA7B30CF43}" type="sibTrans" cxnId="{656C9BC3-7EA8-48E1-8D38-3D884842994A}">
      <dgm:prSet/>
      <dgm:spPr/>
      <dgm:t>
        <a:bodyPr/>
        <a:lstStyle/>
        <a:p>
          <a:pPr rtl="1"/>
          <a:endParaRPr lang="he-IL"/>
        </a:p>
      </dgm:t>
    </dgm:pt>
    <dgm:pt modelId="{6B53C79D-48DF-4950-8DCD-09A28AA13290}">
      <dgm:prSet/>
      <dgm:spPr>
        <a:solidFill>
          <a:srgbClr val="C00000"/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4" action="ppaction://hlinksldjump"/>
            </a:rPr>
            <a:t>שיפור אתר האינטרנט 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  <dgm:extLst/>
    </dgm:pt>
    <dgm:pt modelId="{0EE8A312-91AC-4D14-AA4C-EB49F443701E}" type="parTrans" cxnId="{4559A495-DC2E-4E25-B312-6A20A95928DC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DCF129-9578-4BEE-83D5-152629F12089}" type="sibTrans" cxnId="{4559A495-DC2E-4E25-B312-6A20A95928DC}">
      <dgm:prSet/>
      <dgm:spPr/>
      <dgm:t>
        <a:bodyPr/>
        <a:lstStyle/>
        <a:p>
          <a:pPr rtl="1"/>
          <a:endParaRPr lang="he-IL"/>
        </a:p>
      </dgm:t>
    </dgm:pt>
    <dgm:pt modelId="{C9ED0287-BE48-420D-95C2-E12E1EBCF45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5" action="ppaction://hlinksldjump"/>
            </a:rPr>
            <a:t>מנוע חיפוש דגמים מאושרים </a:t>
          </a:r>
          <a:endParaRPr lang="he-IL" b="1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  <dgm:extLst/>
    </dgm:pt>
    <dgm:pt modelId="{1716CD92-635A-4679-B1F3-B4DD0A1A5764}" type="parTrans" cxnId="{DC468E89-78E4-4664-B47C-BEACAF08315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FEF9DE0-881B-4AFA-9DA4-8354503741B7}" type="sibTrans" cxnId="{DC468E89-78E4-4664-B47C-BEACAF083152}">
      <dgm:prSet/>
      <dgm:spPr/>
      <dgm:t>
        <a:bodyPr/>
        <a:lstStyle/>
        <a:p>
          <a:pPr rtl="1"/>
          <a:endParaRPr lang="he-IL"/>
        </a:p>
      </dgm:t>
    </dgm:pt>
    <dgm:pt modelId="{69A1B50D-2AF8-49E6-A07B-94365D8FDC84}" type="pres">
      <dgm:prSet presAssocID="{415B977D-5D19-46C8-BB79-0962FB2EF19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D694DFB-0C8E-4F55-9B75-0C8E25AB9C2C}" type="pres">
      <dgm:prSet presAssocID="{71AF3836-DF2F-49BC-B45A-FC3E65F78540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C8957E6C-E538-4E8B-A501-5E908FDA5A86}" type="pres">
      <dgm:prSet presAssocID="{7C248FA1-ADE9-4010-9545-D0EE8FD9DD13}" presName="parTrans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5F4B1BD-EDD5-4D6C-8338-D1F2217AFCC3}" type="pres">
      <dgm:prSet presAssocID="{7C248FA1-ADE9-4010-9545-D0EE8FD9DD13}" presName="connectorText" presStyleLbl="sibTrans2D1" presStyleIdx="0" presStyleCnt="5"/>
      <dgm:spPr/>
      <dgm:t>
        <a:bodyPr/>
        <a:lstStyle/>
        <a:p>
          <a:pPr rtl="1"/>
          <a:endParaRPr lang="he-IL"/>
        </a:p>
      </dgm:t>
    </dgm:pt>
    <dgm:pt modelId="{EE5A7CD3-E015-4EC4-814B-DCC91986B49E}" type="pres">
      <dgm:prSet presAssocID="{38CBD374-635E-4271-82F8-D0C689D653B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EF4683-2D7E-4CB1-8480-F955FE094BF4}" type="pres">
      <dgm:prSet presAssocID="{2BABE400-B900-4CBD-9588-4299551E4A58}" presName="parTrans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0EC139E4-F092-470F-8C83-DC443E5847B3}" type="pres">
      <dgm:prSet presAssocID="{2BABE400-B900-4CBD-9588-4299551E4A58}" presName="connectorText" presStyleLbl="sibTrans2D1" presStyleIdx="1" presStyleCnt="5"/>
      <dgm:spPr/>
      <dgm:t>
        <a:bodyPr/>
        <a:lstStyle/>
        <a:p>
          <a:pPr rtl="1"/>
          <a:endParaRPr lang="he-IL"/>
        </a:p>
      </dgm:t>
    </dgm:pt>
    <dgm:pt modelId="{F977E6F3-AE7C-4989-B037-9CA8D0560EF6}" type="pres">
      <dgm:prSet presAssocID="{C2D8DEE9-E51E-4D1F-831C-674F6A6ACA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420C609-5021-49B2-8593-EDE901AD3241}" type="pres">
      <dgm:prSet presAssocID="{0EE8A312-91AC-4D14-AA4C-EB49F443701E}" presName="parTrans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00BC4595-5351-4FFB-A124-355F86B67EDA}" type="pres">
      <dgm:prSet presAssocID="{0EE8A312-91AC-4D14-AA4C-EB49F443701E}" presName="connectorText" presStyleLbl="sibTrans2D1" presStyleIdx="2" presStyleCnt="5"/>
      <dgm:spPr/>
      <dgm:t>
        <a:bodyPr/>
        <a:lstStyle/>
        <a:p>
          <a:pPr rtl="1"/>
          <a:endParaRPr lang="he-IL"/>
        </a:p>
      </dgm:t>
    </dgm:pt>
    <dgm:pt modelId="{5BDE9D96-9DAA-4EA6-B55C-A5CDEAECD809}" type="pres">
      <dgm:prSet presAssocID="{6B53C79D-48DF-4950-8DCD-09A28AA1329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616B99B-0764-49FF-A830-791A6074483F}" type="pres">
      <dgm:prSet presAssocID="{FA4FFA33-1DD3-483E-8AA7-F42702EE1101}" presName="parTrans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1D8D0F6C-3AAB-407C-8E9C-D55D67931281}" type="pres">
      <dgm:prSet presAssocID="{FA4FFA33-1DD3-483E-8AA7-F42702EE1101}" presName="connectorText" presStyleLbl="sibTrans2D1" presStyleIdx="3" presStyleCnt="5"/>
      <dgm:spPr/>
      <dgm:t>
        <a:bodyPr/>
        <a:lstStyle/>
        <a:p>
          <a:pPr rtl="1"/>
          <a:endParaRPr lang="he-IL"/>
        </a:p>
      </dgm:t>
    </dgm:pt>
    <dgm:pt modelId="{BED3A15F-AA46-49FD-B7DB-C7C92B53FFBE}" type="pres">
      <dgm:prSet presAssocID="{FE650EEE-26E6-425E-9EFE-C2F82979493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69D18B8-B6E8-4DCA-A0E9-DF3AC86F66E6}" type="pres">
      <dgm:prSet presAssocID="{1716CD92-635A-4679-B1F3-B4DD0A1A5764}" presName="parTrans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3C069A54-24F0-47EB-A6B9-4BE5550A31B0}" type="pres">
      <dgm:prSet presAssocID="{1716CD92-635A-4679-B1F3-B4DD0A1A5764}" presName="connectorText" presStyleLbl="sibTrans2D1" presStyleIdx="4" presStyleCnt="5"/>
      <dgm:spPr/>
      <dgm:t>
        <a:bodyPr/>
        <a:lstStyle/>
        <a:p>
          <a:pPr rtl="1"/>
          <a:endParaRPr lang="he-IL"/>
        </a:p>
      </dgm:t>
    </dgm:pt>
    <dgm:pt modelId="{8175A123-648E-48AC-9857-326473359E55}" type="pres">
      <dgm:prSet presAssocID="{C9ED0287-BE48-420D-95C2-E12E1EBCF45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B4C61BA-966D-43E2-AF90-F0805A9C457E}" type="presOf" srcId="{0EE8A312-91AC-4D14-AA4C-EB49F443701E}" destId="{00BC4595-5351-4FFB-A124-355F86B67EDA}" srcOrd="1" destOrd="0" presId="urn:microsoft.com/office/officeart/2005/8/layout/radial5"/>
    <dgm:cxn modelId="{19FA88B2-1B07-4FE8-B295-19B14921D692}" type="presOf" srcId="{415B977D-5D19-46C8-BB79-0962FB2EF19C}" destId="{69A1B50D-2AF8-49E6-A07B-94365D8FDC84}" srcOrd="0" destOrd="0" presId="urn:microsoft.com/office/officeart/2005/8/layout/radial5"/>
    <dgm:cxn modelId="{0C1C8F31-0520-48A3-B71B-2DFED7D9F058}" type="presOf" srcId="{0EE8A312-91AC-4D14-AA4C-EB49F443701E}" destId="{7420C609-5021-49B2-8593-EDE901AD3241}" srcOrd="0" destOrd="0" presId="urn:microsoft.com/office/officeart/2005/8/layout/radial5"/>
    <dgm:cxn modelId="{55EAEB9D-93E6-425F-B25E-F8F70CA293E4}" type="presOf" srcId="{2BABE400-B900-4CBD-9588-4299551E4A58}" destId="{0EC139E4-F092-470F-8C83-DC443E5847B3}" srcOrd="1" destOrd="0" presId="urn:microsoft.com/office/officeart/2005/8/layout/radial5"/>
    <dgm:cxn modelId="{FFE6D3FB-553D-4BA9-B312-D1DC6F54BC84}" type="presOf" srcId="{71AF3836-DF2F-49BC-B45A-FC3E65F78540}" destId="{FD694DFB-0C8E-4F55-9B75-0C8E25AB9C2C}" srcOrd="0" destOrd="0" presId="urn:microsoft.com/office/officeart/2005/8/layout/radial5"/>
    <dgm:cxn modelId="{0A3F1AAD-4648-4CB5-BB21-F155DD6C7BE4}" type="presOf" srcId="{FE650EEE-26E6-425E-9EFE-C2F829794938}" destId="{BED3A15F-AA46-49FD-B7DB-C7C92B53FFBE}" srcOrd="0" destOrd="0" presId="urn:microsoft.com/office/officeart/2005/8/layout/radial5"/>
    <dgm:cxn modelId="{0B3EC2B2-B2A2-400A-AAA8-6EA355E46C8A}" srcId="{71AF3836-DF2F-49BC-B45A-FC3E65F78540}" destId="{FE650EEE-26E6-425E-9EFE-C2F829794938}" srcOrd="3" destOrd="0" parTransId="{FA4FFA33-1DD3-483E-8AA7-F42702EE1101}" sibTransId="{E39AF049-0095-43BA-8DEE-68077256EDE8}"/>
    <dgm:cxn modelId="{9213648F-9166-464E-9ADC-6420011727AF}" type="presOf" srcId="{7C248FA1-ADE9-4010-9545-D0EE8FD9DD13}" destId="{C8957E6C-E538-4E8B-A501-5E908FDA5A86}" srcOrd="0" destOrd="0" presId="urn:microsoft.com/office/officeart/2005/8/layout/radial5"/>
    <dgm:cxn modelId="{C9089620-98C1-4E3D-B827-1ECB46365719}" type="presOf" srcId="{2BABE400-B900-4CBD-9588-4299551E4A58}" destId="{8BEF4683-2D7E-4CB1-8480-F955FE094BF4}" srcOrd="0" destOrd="0" presId="urn:microsoft.com/office/officeart/2005/8/layout/radial5"/>
    <dgm:cxn modelId="{D4D5FDDC-3FFB-4D99-804F-FF2BA8EB8861}" srcId="{415B977D-5D19-46C8-BB79-0962FB2EF19C}" destId="{71AF3836-DF2F-49BC-B45A-FC3E65F78540}" srcOrd="0" destOrd="0" parTransId="{4AA4037D-BE2F-4FD3-AA20-A828DBFFFB21}" sibTransId="{F1E30272-2CF8-4734-820B-21F46A0D4610}"/>
    <dgm:cxn modelId="{656C9BC3-7EA8-48E1-8D38-3D884842994A}" srcId="{415B977D-5D19-46C8-BB79-0962FB2EF19C}" destId="{37629350-E8D0-4D05-9201-78C4CBE79E5A}" srcOrd="1" destOrd="0" parTransId="{A00277EE-3137-4B42-8711-CC45059626D4}" sibTransId="{129F3D76-5C49-4847-AD43-F5DA7B30CF43}"/>
    <dgm:cxn modelId="{0A728C0F-2380-4E93-B8BA-AE0CFB3DC64A}" type="presOf" srcId="{1716CD92-635A-4679-B1F3-B4DD0A1A5764}" destId="{E69D18B8-B6E8-4DCA-A0E9-DF3AC86F66E6}" srcOrd="0" destOrd="0" presId="urn:microsoft.com/office/officeart/2005/8/layout/radial5"/>
    <dgm:cxn modelId="{956515A0-F1E3-4743-9792-656C26E9038E}" type="presOf" srcId="{6B53C79D-48DF-4950-8DCD-09A28AA13290}" destId="{5BDE9D96-9DAA-4EA6-B55C-A5CDEAECD809}" srcOrd="0" destOrd="0" presId="urn:microsoft.com/office/officeart/2005/8/layout/radial5"/>
    <dgm:cxn modelId="{4CA96903-B9C1-421C-A991-FBFD5FF6D965}" type="presOf" srcId="{C2D8DEE9-E51E-4D1F-831C-674F6A6ACAC6}" destId="{F977E6F3-AE7C-4989-B037-9CA8D0560EF6}" srcOrd="0" destOrd="0" presId="urn:microsoft.com/office/officeart/2005/8/layout/radial5"/>
    <dgm:cxn modelId="{DC468E89-78E4-4664-B47C-BEACAF083152}" srcId="{71AF3836-DF2F-49BC-B45A-FC3E65F78540}" destId="{C9ED0287-BE48-420D-95C2-E12E1EBCF45A}" srcOrd="4" destOrd="0" parTransId="{1716CD92-635A-4679-B1F3-B4DD0A1A5764}" sibTransId="{BFEF9DE0-881B-4AFA-9DA4-8354503741B7}"/>
    <dgm:cxn modelId="{BD43F758-D177-4FFE-8F22-DFE5E9BDAE4F}" type="presOf" srcId="{FA4FFA33-1DD3-483E-8AA7-F42702EE1101}" destId="{1D8D0F6C-3AAB-407C-8E9C-D55D67931281}" srcOrd="1" destOrd="0" presId="urn:microsoft.com/office/officeart/2005/8/layout/radial5"/>
    <dgm:cxn modelId="{63838C5E-6597-4A5D-9210-FEE97FAD0EAB}" type="presOf" srcId="{C9ED0287-BE48-420D-95C2-E12E1EBCF45A}" destId="{8175A123-648E-48AC-9857-326473359E55}" srcOrd="0" destOrd="0" presId="urn:microsoft.com/office/officeart/2005/8/layout/radial5"/>
    <dgm:cxn modelId="{4559A495-DC2E-4E25-B312-6A20A95928DC}" srcId="{71AF3836-DF2F-49BC-B45A-FC3E65F78540}" destId="{6B53C79D-48DF-4950-8DCD-09A28AA13290}" srcOrd="2" destOrd="0" parTransId="{0EE8A312-91AC-4D14-AA4C-EB49F443701E}" sibTransId="{E9DCF129-9578-4BEE-83D5-152629F12089}"/>
    <dgm:cxn modelId="{1E7601C9-D4BF-48B6-9A84-B642BA579BB6}" type="presOf" srcId="{38CBD374-635E-4271-82F8-D0C689D653BB}" destId="{EE5A7CD3-E015-4EC4-814B-DCC91986B49E}" srcOrd="0" destOrd="0" presId="urn:microsoft.com/office/officeart/2005/8/layout/radial5"/>
    <dgm:cxn modelId="{F3F69288-A546-43F0-81F5-951905E08668}" type="presOf" srcId="{1716CD92-635A-4679-B1F3-B4DD0A1A5764}" destId="{3C069A54-24F0-47EB-A6B9-4BE5550A31B0}" srcOrd="1" destOrd="0" presId="urn:microsoft.com/office/officeart/2005/8/layout/radial5"/>
    <dgm:cxn modelId="{EB5F2680-7C0D-4D59-8E56-4E448154D1E4}" srcId="{71AF3836-DF2F-49BC-B45A-FC3E65F78540}" destId="{38CBD374-635E-4271-82F8-D0C689D653BB}" srcOrd="0" destOrd="0" parTransId="{7C248FA1-ADE9-4010-9545-D0EE8FD9DD13}" sibTransId="{28C6C338-F7A6-425C-B91D-C76B24DA941C}"/>
    <dgm:cxn modelId="{4D89DAB9-1C3E-4CD1-9B13-2C9C920911A0}" type="presOf" srcId="{7C248FA1-ADE9-4010-9545-D0EE8FD9DD13}" destId="{E5F4B1BD-EDD5-4D6C-8338-D1F2217AFCC3}" srcOrd="1" destOrd="0" presId="urn:microsoft.com/office/officeart/2005/8/layout/radial5"/>
    <dgm:cxn modelId="{7FDE6652-AE98-42A0-B288-DFF6EA78EFBE}" type="presOf" srcId="{FA4FFA33-1DD3-483E-8AA7-F42702EE1101}" destId="{6616B99B-0764-49FF-A830-791A6074483F}" srcOrd="0" destOrd="0" presId="urn:microsoft.com/office/officeart/2005/8/layout/radial5"/>
    <dgm:cxn modelId="{1EB41AC7-00E3-45ED-AFDC-37BAF97012CD}" srcId="{71AF3836-DF2F-49BC-B45A-FC3E65F78540}" destId="{C2D8DEE9-E51E-4D1F-831C-674F6A6ACAC6}" srcOrd="1" destOrd="0" parTransId="{2BABE400-B900-4CBD-9588-4299551E4A58}" sibTransId="{0D5D6863-AB97-4CDF-B410-8AC960E18589}"/>
    <dgm:cxn modelId="{C2BEFBDE-79A2-45C7-A937-BB774B0DF8C4}" type="presParOf" srcId="{69A1B50D-2AF8-49E6-A07B-94365D8FDC84}" destId="{FD694DFB-0C8E-4F55-9B75-0C8E25AB9C2C}" srcOrd="0" destOrd="0" presId="urn:microsoft.com/office/officeart/2005/8/layout/radial5"/>
    <dgm:cxn modelId="{277A38A9-C069-4C4A-956C-F17D5CAB8B4B}" type="presParOf" srcId="{69A1B50D-2AF8-49E6-A07B-94365D8FDC84}" destId="{C8957E6C-E538-4E8B-A501-5E908FDA5A86}" srcOrd="1" destOrd="0" presId="urn:microsoft.com/office/officeart/2005/8/layout/radial5"/>
    <dgm:cxn modelId="{042C20C2-FF96-47A7-81A1-60B6E34283B0}" type="presParOf" srcId="{C8957E6C-E538-4E8B-A501-5E908FDA5A86}" destId="{E5F4B1BD-EDD5-4D6C-8338-D1F2217AFCC3}" srcOrd="0" destOrd="0" presId="urn:microsoft.com/office/officeart/2005/8/layout/radial5"/>
    <dgm:cxn modelId="{CDA4CC9A-912D-4C51-86C0-0EAA99B15D4B}" type="presParOf" srcId="{69A1B50D-2AF8-49E6-A07B-94365D8FDC84}" destId="{EE5A7CD3-E015-4EC4-814B-DCC91986B49E}" srcOrd="2" destOrd="0" presId="urn:microsoft.com/office/officeart/2005/8/layout/radial5"/>
    <dgm:cxn modelId="{42988F4C-B592-44E6-AAEE-029BEEDA1330}" type="presParOf" srcId="{69A1B50D-2AF8-49E6-A07B-94365D8FDC84}" destId="{8BEF4683-2D7E-4CB1-8480-F955FE094BF4}" srcOrd="3" destOrd="0" presId="urn:microsoft.com/office/officeart/2005/8/layout/radial5"/>
    <dgm:cxn modelId="{277CCC3F-18B0-4561-94B7-08EF21D4EB5E}" type="presParOf" srcId="{8BEF4683-2D7E-4CB1-8480-F955FE094BF4}" destId="{0EC139E4-F092-470F-8C83-DC443E5847B3}" srcOrd="0" destOrd="0" presId="urn:microsoft.com/office/officeart/2005/8/layout/radial5"/>
    <dgm:cxn modelId="{2C01DF4A-4F41-4996-BBA4-CABC6E3281AE}" type="presParOf" srcId="{69A1B50D-2AF8-49E6-A07B-94365D8FDC84}" destId="{F977E6F3-AE7C-4989-B037-9CA8D0560EF6}" srcOrd="4" destOrd="0" presId="urn:microsoft.com/office/officeart/2005/8/layout/radial5"/>
    <dgm:cxn modelId="{D3BD0536-C295-451C-92B2-211A2C4BAF5E}" type="presParOf" srcId="{69A1B50D-2AF8-49E6-A07B-94365D8FDC84}" destId="{7420C609-5021-49B2-8593-EDE901AD3241}" srcOrd="5" destOrd="0" presId="urn:microsoft.com/office/officeart/2005/8/layout/radial5"/>
    <dgm:cxn modelId="{C16C9F67-0187-4481-8B81-2716E117B366}" type="presParOf" srcId="{7420C609-5021-49B2-8593-EDE901AD3241}" destId="{00BC4595-5351-4FFB-A124-355F86B67EDA}" srcOrd="0" destOrd="0" presId="urn:microsoft.com/office/officeart/2005/8/layout/radial5"/>
    <dgm:cxn modelId="{652BE9C4-2AA1-4510-93E7-C631E2A103B7}" type="presParOf" srcId="{69A1B50D-2AF8-49E6-A07B-94365D8FDC84}" destId="{5BDE9D96-9DAA-4EA6-B55C-A5CDEAECD809}" srcOrd="6" destOrd="0" presId="urn:microsoft.com/office/officeart/2005/8/layout/radial5"/>
    <dgm:cxn modelId="{628A75E3-7FE4-4FE6-956D-7D30B0FAE0F7}" type="presParOf" srcId="{69A1B50D-2AF8-49E6-A07B-94365D8FDC84}" destId="{6616B99B-0764-49FF-A830-791A6074483F}" srcOrd="7" destOrd="0" presId="urn:microsoft.com/office/officeart/2005/8/layout/radial5"/>
    <dgm:cxn modelId="{D63FDE01-341E-45EB-9D5B-D3FD6878BB15}" type="presParOf" srcId="{6616B99B-0764-49FF-A830-791A6074483F}" destId="{1D8D0F6C-3AAB-407C-8E9C-D55D67931281}" srcOrd="0" destOrd="0" presId="urn:microsoft.com/office/officeart/2005/8/layout/radial5"/>
    <dgm:cxn modelId="{44C61F34-9478-483D-A6D0-0E39D145F5E1}" type="presParOf" srcId="{69A1B50D-2AF8-49E6-A07B-94365D8FDC84}" destId="{BED3A15F-AA46-49FD-B7DB-C7C92B53FFBE}" srcOrd="8" destOrd="0" presId="urn:microsoft.com/office/officeart/2005/8/layout/radial5"/>
    <dgm:cxn modelId="{6F55EC08-A429-4A56-9782-9138FEF2A52D}" type="presParOf" srcId="{69A1B50D-2AF8-49E6-A07B-94365D8FDC84}" destId="{E69D18B8-B6E8-4DCA-A0E9-DF3AC86F66E6}" srcOrd="9" destOrd="0" presId="urn:microsoft.com/office/officeart/2005/8/layout/radial5"/>
    <dgm:cxn modelId="{5023B85A-85EF-400C-8ED1-9CEA3677E9C7}" type="presParOf" srcId="{E69D18B8-B6E8-4DCA-A0E9-DF3AC86F66E6}" destId="{3C069A54-24F0-47EB-A6B9-4BE5550A31B0}" srcOrd="0" destOrd="0" presId="urn:microsoft.com/office/officeart/2005/8/layout/radial5"/>
    <dgm:cxn modelId="{FA9CBE72-554F-4B92-BF06-19A81273C40A}" type="presParOf" srcId="{69A1B50D-2AF8-49E6-A07B-94365D8FDC84}" destId="{8175A123-648E-48AC-9857-326473359E5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5B977D-5D19-46C8-BB79-0962FB2EF19C}" type="doc">
      <dgm:prSet loTypeId="urn:microsoft.com/office/officeart/2005/8/layout/radial5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71AF3836-DF2F-49BC-B45A-FC3E65F78540}">
      <dgm:prSet phldrT="[טקסט]"/>
      <dgm:spPr>
        <a:solidFill>
          <a:srgbClr val="000099"/>
        </a:solidFill>
      </dgm:spPr>
      <dgm:t>
        <a:bodyPr/>
        <a:lstStyle/>
        <a:p>
          <a:pPr rtl="1"/>
          <a:r>
            <a:rPr lang="he-IL" b="1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עבודה משותפת עם איגוד לשכות המסחר </a:t>
          </a:r>
          <a:endParaRPr lang="he-IL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AA4037D-BE2F-4FD3-AA20-A828DBFFFB21}" type="parTrans" cxnId="{D4D5FDDC-3FFB-4D99-804F-FF2BA8EB8861}">
      <dgm:prSet/>
      <dgm:spPr/>
      <dgm:t>
        <a:bodyPr/>
        <a:lstStyle/>
        <a:p>
          <a:pPr rtl="1"/>
          <a:endParaRPr lang="he-IL"/>
        </a:p>
      </dgm:t>
    </dgm:pt>
    <dgm:pt modelId="{F1E30272-2CF8-4734-820B-21F46A0D4610}" type="sibTrans" cxnId="{D4D5FDDC-3FFB-4D99-804F-FF2BA8EB8861}">
      <dgm:prSet/>
      <dgm:spPr/>
      <dgm:t>
        <a:bodyPr/>
        <a:lstStyle/>
        <a:p>
          <a:pPr rtl="1"/>
          <a:endParaRPr lang="he-IL"/>
        </a:p>
      </dgm:t>
    </dgm:pt>
    <dgm:pt modelId="{95B9B022-2E40-48D7-867C-20F0244EAD75}">
      <dgm:prSet phldrT="[טקסט]"/>
      <dgm:spPr>
        <a:solidFill>
          <a:srgbClr val="5A2120"/>
        </a:solidFill>
      </dgm:spPr>
      <dgm:t>
        <a:bodyPr/>
        <a:lstStyle/>
        <a:p>
          <a:pPr rtl="1"/>
          <a:r>
            <a:rPr lang="he-IL" b="1" dirty="0" smtClean="0">
              <a:latin typeface="David" panose="020E0502060401010101" pitchFamily="34" charset="-79"/>
              <a:cs typeface="David" panose="020E0502060401010101" pitchFamily="34" charset="-79"/>
            </a:rPr>
            <a:t>הדרכות </a:t>
          </a:r>
          <a:endParaRPr lang="he-IL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2806B32-6961-4292-8950-E1C960893F42}" type="parTrans" cxnId="{6E1A88F6-8525-4F7B-8FBF-A78471368FC9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B1D8909-79C3-4997-BA46-997CD6D04127}" type="sibTrans" cxnId="{6E1A88F6-8525-4F7B-8FBF-A78471368FC9}">
      <dgm:prSet/>
      <dgm:spPr/>
      <dgm:t>
        <a:bodyPr/>
        <a:lstStyle/>
        <a:p>
          <a:pPr rtl="1"/>
          <a:endParaRPr lang="he-IL"/>
        </a:p>
      </dgm:t>
    </dgm:pt>
    <dgm:pt modelId="{37629350-E8D0-4D05-9201-78C4CBE79E5A}">
      <dgm:prSet/>
      <dgm:spPr/>
      <dgm:t>
        <a:bodyPr/>
        <a:lstStyle/>
        <a:p>
          <a:pPr rtl="1"/>
          <a:endParaRPr lang="he-IL"/>
        </a:p>
      </dgm:t>
    </dgm:pt>
    <dgm:pt modelId="{A00277EE-3137-4B42-8711-CC45059626D4}" type="parTrans" cxnId="{656C9BC3-7EA8-48E1-8D38-3D884842994A}">
      <dgm:prSet/>
      <dgm:spPr/>
      <dgm:t>
        <a:bodyPr/>
        <a:lstStyle/>
        <a:p>
          <a:pPr rtl="1"/>
          <a:endParaRPr lang="he-IL"/>
        </a:p>
      </dgm:t>
    </dgm:pt>
    <dgm:pt modelId="{129F3D76-5C49-4847-AD43-F5DA7B30CF43}" type="sibTrans" cxnId="{656C9BC3-7EA8-48E1-8D38-3D884842994A}">
      <dgm:prSet/>
      <dgm:spPr/>
      <dgm:t>
        <a:bodyPr/>
        <a:lstStyle/>
        <a:p>
          <a:pPr rtl="1"/>
          <a:endParaRPr lang="he-IL"/>
        </a:p>
      </dgm:t>
    </dgm:pt>
    <dgm:pt modelId="{C9ED0287-BE48-420D-95C2-E12E1EBCF45A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ועדה פריטטית 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716CD92-635A-4679-B1F3-B4DD0A1A5764}" type="parTrans" cxnId="{DC468E89-78E4-4664-B47C-BEACAF083152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FEF9DE0-881B-4AFA-9DA4-8354503741B7}" type="sibTrans" cxnId="{DC468E89-78E4-4664-B47C-BEACAF083152}">
      <dgm:prSet/>
      <dgm:spPr/>
      <dgm:t>
        <a:bodyPr/>
        <a:lstStyle/>
        <a:p>
          <a:pPr rtl="1"/>
          <a:endParaRPr lang="he-IL"/>
        </a:p>
      </dgm:t>
    </dgm:pt>
    <dgm:pt modelId="{D92AB0D5-98B3-4487-8A84-ACEB373306DD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rtl="1"/>
          <a:r>
            <a:rPr lang="he-IL" sz="1400" b="1" dirty="0" smtClean="0">
              <a:latin typeface="David" panose="020E0502060401010101" pitchFamily="34" charset="-79"/>
              <a:cs typeface="David" panose="020E0502060401010101" pitchFamily="34" charset="-79"/>
            </a:rPr>
            <a:t>פורומים סקטוריאליים </a:t>
          </a:r>
          <a:endParaRPr lang="he-IL" sz="14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1CAA6AB-1933-4814-B0AC-C524D1FA07B7}" type="parTrans" cxnId="{2795DADC-3651-4499-8D97-ADE71037C2CF}">
      <dgm:prSet/>
      <dgm:spPr/>
      <dgm:t>
        <a:bodyPr/>
        <a:lstStyle/>
        <a:p>
          <a:pPr rtl="1"/>
          <a:endParaRPr lang="he-IL" b="1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6DDF9D1-15FD-435F-9AC4-19EC65AEFA66}" type="sibTrans" cxnId="{2795DADC-3651-4499-8D97-ADE71037C2CF}">
      <dgm:prSet/>
      <dgm:spPr/>
      <dgm:t>
        <a:bodyPr/>
        <a:lstStyle/>
        <a:p>
          <a:pPr rtl="1"/>
          <a:endParaRPr lang="he-IL"/>
        </a:p>
      </dgm:t>
    </dgm:pt>
    <dgm:pt modelId="{69A1B50D-2AF8-49E6-A07B-94365D8FDC84}" type="pres">
      <dgm:prSet presAssocID="{415B977D-5D19-46C8-BB79-0962FB2EF19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D694DFB-0C8E-4F55-9B75-0C8E25AB9C2C}" type="pres">
      <dgm:prSet presAssocID="{71AF3836-DF2F-49BC-B45A-FC3E65F78540}" presName="centerShape" presStyleLbl="node0" presStyleIdx="0" presStyleCnt="1" custScaleX="143288"/>
      <dgm:spPr/>
      <dgm:t>
        <a:bodyPr/>
        <a:lstStyle/>
        <a:p>
          <a:pPr rtl="1"/>
          <a:endParaRPr lang="he-IL"/>
        </a:p>
      </dgm:t>
    </dgm:pt>
    <dgm:pt modelId="{E69D18B8-B6E8-4DCA-A0E9-DF3AC86F66E6}" type="pres">
      <dgm:prSet presAssocID="{1716CD92-635A-4679-B1F3-B4DD0A1A5764}" presName="parTrans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3C069A54-24F0-47EB-A6B9-4BE5550A31B0}" type="pres">
      <dgm:prSet presAssocID="{1716CD92-635A-4679-B1F3-B4DD0A1A5764}" presName="connectorText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8175A123-648E-48AC-9857-326473359E55}" type="pres">
      <dgm:prSet presAssocID="{C9ED0287-BE48-420D-95C2-E12E1EBCF45A}" presName="node" presStyleLbl="node1" presStyleIdx="0" presStyleCnt="3" custRadScaleRad="104285" custRadScaleInc="-28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3C6FEFF-DC5F-48F5-83F8-AC858F794FA7}" type="pres">
      <dgm:prSet presAssocID="{81CAA6AB-1933-4814-B0AC-C524D1FA07B7}" presName="parTrans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A606531E-71D5-4722-A1C4-4F93FACE96D4}" type="pres">
      <dgm:prSet presAssocID="{81CAA6AB-1933-4814-B0AC-C524D1FA07B7}" presName="connectorText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3FE5E4A1-64AB-4D7F-AD87-BCBDD72E0FF9}" type="pres">
      <dgm:prSet presAssocID="{D92AB0D5-98B3-4487-8A84-ACEB373306DD}" presName="node" presStyleLbl="node1" presStyleIdx="1" presStyleCnt="3" custRadScaleRad="125019" custRadScaleInc="-4989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E58EF0C-1BDF-47F6-9B75-80DFC15DA7B3}" type="pres">
      <dgm:prSet presAssocID="{62806B32-6961-4292-8950-E1C960893F42}" presName="parTrans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00E0312F-DECB-456B-ADBD-C374CA3E0C3B}" type="pres">
      <dgm:prSet presAssocID="{62806B32-6961-4292-8950-E1C960893F42}" presName="connectorText" presStyleLbl="sibTrans2D1" presStyleIdx="2" presStyleCnt="3"/>
      <dgm:spPr/>
      <dgm:t>
        <a:bodyPr/>
        <a:lstStyle/>
        <a:p>
          <a:pPr rtl="1"/>
          <a:endParaRPr lang="he-IL"/>
        </a:p>
      </dgm:t>
    </dgm:pt>
    <dgm:pt modelId="{25D77A10-40DD-4E32-8053-FF85C872CEE7}" type="pres">
      <dgm:prSet presAssocID="{95B9B022-2E40-48D7-867C-20F0244EAD75}" presName="node" presStyleLbl="node1" presStyleIdx="2" presStyleCnt="3" custRadScaleRad="121886" custRadScaleInc="4989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795DADC-3651-4499-8D97-ADE71037C2CF}" srcId="{71AF3836-DF2F-49BC-B45A-FC3E65F78540}" destId="{D92AB0D5-98B3-4487-8A84-ACEB373306DD}" srcOrd="1" destOrd="0" parTransId="{81CAA6AB-1933-4814-B0AC-C524D1FA07B7}" sibTransId="{A6DDF9D1-15FD-435F-9AC4-19EC65AEFA66}"/>
    <dgm:cxn modelId="{9A6521C2-5D86-4283-8334-54886CE34624}" type="presOf" srcId="{71AF3836-DF2F-49BC-B45A-FC3E65F78540}" destId="{FD694DFB-0C8E-4F55-9B75-0C8E25AB9C2C}" srcOrd="0" destOrd="0" presId="urn:microsoft.com/office/officeart/2005/8/layout/radial5"/>
    <dgm:cxn modelId="{2ED6F663-000C-4DEC-9D70-476755801F9B}" type="presOf" srcId="{81CAA6AB-1933-4814-B0AC-C524D1FA07B7}" destId="{A606531E-71D5-4722-A1C4-4F93FACE96D4}" srcOrd="1" destOrd="0" presId="urn:microsoft.com/office/officeart/2005/8/layout/radial5"/>
    <dgm:cxn modelId="{409EF03B-13C5-4C29-9BB6-1DB86FF02CF6}" type="presOf" srcId="{C9ED0287-BE48-420D-95C2-E12E1EBCF45A}" destId="{8175A123-648E-48AC-9857-326473359E55}" srcOrd="0" destOrd="0" presId="urn:microsoft.com/office/officeart/2005/8/layout/radial5"/>
    <dgm:cxn modelId="{D4D5FDDC-3FFB-4D99-804F-FF2BA8EB8861}" srcId="{415B977D-5D19-46C8-BB79-0962FB2EF19C}" destId="{71AF3836-DF2F-49BC-B45A-FC3E65F78540}" srcOrd="0" destOrd="0" parTransId="{4AA4037D-BE2F-4FD3-AA20-A828DBFFFB21}" sibTransId="{F1E30272-2CF8-4734-820B-21F46A0D4610}"/>
    <dgm:cxn modelId="{656C9BC3-7EA8-48E1-8D38-3D884842994A}" srcId="{415B977D-5D19-46C8-BB79-0962FB2EF19C}" destId="{37629350-E8D0-4D05-9201-78C4CBE79E5A}" srcOrd="1" destOrd="0" parTransId="{A00277EE-3137-4B42-8711-CC45059626D4}" sibTransId="{129F3D76-5C49-4847-AD43-F5DA7B30CF43}"/>
    <dgm:cxn modelId="{6E1A88F6-8525-4F7B-8FBF-A78471368FC9}" srcId="{71AF3836-DF2F-49BC-B45A-FC3E65F78540}" destId="{95B9B022-2E40-48D7-867C-20F0244EAD75}" srcOrd="2" destOrd="0" parTransId="{62806B32-6961-4292-8950-E1C960893F42}" sibTransId="{5B1D8909-79C3-4997-BA46-997CD6D04127}"/>
    <dgm:cxn modelId="{DC468E89-78E4-4664-B47C-BEACAF083152}" srcId="{71AF3836-DF2F-49BC-B45A-FC3E65F78540}" destId="{C9ED0287-BE48-420D-95C2-E12E1EBCF45A}" srcOrd="0" destOrd="0" parTransId="{1716CD92-635A-4679-B1F3-B4DD0A1A5764}" sibTransId="{BFEF9DE0-881B-4AFA-9DA4-8354503741B7}"/>
    <dgm:cxn modelId="{7BFFB25A-822F-4ADC-81BC-66AA1B5F303C}" type="presOf" srcId="{81CAA6AB-1933-4814-B0AC-C524D1FA07B7}" destId="{33C6FEFF-DC5F-48F5-83F8-AC858F794FA7}" srcOrd="0" destOrd="0" presId="urn:microsoft.com/office/officeart/2005/8/layout/radial5"/>
    <dgm:cxn modelId="{8F93243D-733C-4CB9-BDA7-382FDFAA6A40}" type="presOf" srcId="{1716CD92-635A-4679-B1F3-B4DD0A1A5764}" destId="{E69D18B8-B6E8-4DCA-A0E9-DF3AC86F66E6}" srcOrd="0" destOrd="0" presId="urn:microsoft.com/office/officeart/2005/8/layout/radial5"/>
    <dgm:cxn modelId="{F0EF71E1-E9D3-438B-8444-1C9E6D93C885}" type="presOf" srcId="{D92AB0D5-98B3-4487-8A84-ACEB373306DD}" destId="{3FE5E4A1-64AB-4D7F-AD87-BCBDD72E0FF9}" srcOrd="0" destOrd="0" presId="urn:microsoft.com/office/officeart/2005/8/layout/radial5"/>
    <dgm:cxn modelId="{64A8C2BC-89CD-4535-9A3B-1EE5CC8535C9}" type="presOf" srcId="{95B9B022-2E40-48D7-867C-20F0244EAD75}" destId="{25D77A10-40DD-4E32-8053-FF85C872CEE7}" srcOrd="0" destOrd="0" presId="urn:microsoft.com/office/officeart/2005/8/layout/radial5"/>
    <dgm:cxn modelId="{DA851812-F55C-4248-8111-661525B01257}" type="presOf" srcId="{1716CD92-635A-4679-B1F3-B4DD0A1A5764}" destId="{3C069A54-24F0-47EB-A6B9-4BE5550A31B0}" srcOrd="1" destOrd="0" presId="urn:microsoft.com/office/officeart/2005/8/layout/radial5"/>
    <dgm:cxn modelId="{B6743406-C41D-4B70-9C9E-B7EC0AFED4D3}" type="presOf" srcId="{415B977D-5D19-46C8-BB79-0962FB2EF19C}" destId="{69A1B50D-2AF8-49E6-A07B-94365D8FDC84}" srcOrd="0" destOrd="0" presId="urn:microsoft.com/office/officeart/2005/8/layout/radial5"/>
    <dgm:cxn modelId="{76FCDB71-0389-4C4C-A179-1CABE2B98CC3}" type="presOf" srcId="{62806B32-6961-4292-8950-E1C960893F42}" destId="{2E58EF0C-1BDF-47F6-9B75-80DFC15DA7B3}" srcOrd="0" destOrd="0" presId="urn:microsoft.com/office/officeart/2005/8/layout/radial5"/>
    <dgm:cxn modelId="{E0FD4543-4544-4FAA-B0F8-212C46404923}" type="presOf" srcId="{62806B32-6961-4292-8950-E1C960893F42}" destId="{00E0312F-DECB-456B-ADBD-C374CA3E0C3B}" srcOrd="1" destOrd="0" presId="urn:microsoft.com/office/officeart/2005/8/layout/radial5"/>
    <dgm:cxn modelId="{0A003391-4E63-4368-BB5C-51A4B5B76D37}" type="presParOf" srcId="{69A1B50D-2AF8-49E6-A07B-94365D8FDC84}" destId="{FD694DFB-0C8E-4F55-9B75-0C8E25AB9C2C}" srcOrd="0" destOrd="0" presId="urn:microsoft.com/office/officeart/2005/8/layout/radial5"/>
    <dgm:cxn modelId="{1DA685CD-D096-4160-9BB4-4183B69CC120}" type="presParOf" srcId="{69A1B50D-2AF8-49E6-A07B-94365D8FDC84}" destId="{E69D18B8-B6E8-4DCA-A0E9-DF3AC86F66E6}" srcOrd="1" destOrd="0" presId="urn:microsoft.com/office/officeart/2005/8/layout/radial5"/>
    <dgm:cxn modelId="{06289343-FB40-490C-BED9-014220A46606}" type="presParOf" srcId="{E69D18B8-B6E8-4DCA-A0E9-DF3AC86F66E6}" destId="{3C069A54-24F0-47EB-A6B9-4BE5550A31B0}" srcOrd="0" destOrd="0" presId="urn:microsoft.com/office/officeart/2005/8/layout/radial5"/>
    <dgm:cxn modelId="{717DFF5A-70F5-4E85-81DA-3FF7BBABC05E}" type="presParOf" srcId="{69A1B50D-2AF8-49E6-A07B-94365D8FDC84}" destId="{8175A123-648E-48AC-9857-326473359E55}" srcOrd="2" destOrd="0" presId="urn:microsoft.com/office/officeart/2005/8/layout/radial5"/>
    <dgm:cxn modelId="{7C07C377-185E-4670-A71A-16E35ADCE70E}" type="presParOf" srcId="{69A1B50D-2AF8-49E6-A07B-94365D8FDC84}" destId="{33C6FEFF-DC5F-48F5-83F8-AC858F794FA7}" srcOrd="3" destOrd="0" presId="urn:microsoft.com/office/officeart/2005/8/layout/radial5"/>
    <dgm:cxn modelId="{70C9221E-AE3D-4066-921A-EF160CEE7843}" type="presParOf" srcId="{33C6FEFF-DC5F-48F5-83F8-AC858F794FA7}" destId="{A606531E-71D5-4722-A1C4-4F93FACE96D4}" srcOrd="0" destOrd="0" presId="urn:microsoft.com/office/officeart/2005/8/layout/radial5"/>
    <dgm:cxn modelId="{150364A8-BFDE-4562-AA3E-34B15AFB213F}" type="presParOf" srcId="{69A1B50D-2AF8-49E6-A07B-94365D8FDC84}" destId="{3FE5E4A1-64AB-4D7F-AD87-BCBDD72E0FF9}" srcOrd="4" destOrd="0" presId="urn:microsoft.com/office/officeart/2005/8/layout/radial5"/>
    <dgm:cxn modelId="{E88F03AC-77DC-46F7-955C-BF1CF4D2BF7B}" type="presParOf" srcId="{69A1B50D-2AF8-49E6-A07B-94365D8FDC84}" destId="{2E58EF0C-1BDF-47F6-9B75-80DFC15DA7B3}" srcOrd="5" destOrd="0" presId="urn:microsoft.com/office/officeart/2005/8/layout/radial5"/>
    <dgm:cxn modelId="{E729D38B-62DB-4E04-837C-09641D430484}" type="presParOf" srcId="{2E58EF0C-1BDF-47F6-9B75-80DFC15DA7B3}" destId="{00E0312F-DECB-456B-ADBD-C374CA3E0C3B}" srcOrd="0" destOrd="0" presId="urn:microsoft.com/office/officeart/2005/8/layout/radial5"/>
    <dgm:cxn modelId="{8B332DB0-DC2C-44B2-B8D9-26B54E394AA4}" type="presParOf" srcId="{69A1B50D-2AF8-49E6-A07B-94365D8FDC84}" destId="{25D77A10-40DD-4E32-8053-FF85C872CEE7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A5254EC-94C8-4B8D-957A-9C67C8724FC1}">
      <dsp:nvSpPr>
        <dsp:cNvPr id="0" name=""/>
        <dsp:cNvSpPr/>
      </dsp:nvSpPr>
      <dsp:spPr>
        <a:xfrm>
          <a:off x="1089509" y="1391"/>
          <a:ext cx="5226344" cy="9076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175260" rIns="400228" bIns="175260" numCol="1" spcCol="1270" anchor="ctr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6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שיפור השירות </a:t>
          </a:r>
          <a:endParaRPr lang="he-IL" sz="46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089509" y="1391"/>
        <a:ext cx="5226344" cy="907603"/>
      </dsp:txXfrm>
    </dsp:sp>
    <dsp:sp modelId="{E7D1B7DB-26D2-46B7-9098-E30A0C989085}">
      <dsp:nvSpPr>
        <dsp:cNvPr id="0" name=""/>
        <dsp:cNvSpPr/>
      </dsp:nvSpPr>
      <dsp:spPr>
        <a:xfrm>
          <a:off x="5862052" y="1391"/>
          <a:ext cx="907603" cy="90760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0" r="-2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6C2B8-7141-4A50-AA15-5F0139A83C9D}">
      <dsp:nvSpPr>
        <dsp:cNvPr id="0" name=""/>
        <dsp:cNvSpPr/>
      </dsp:nvSpPr>
      <dsp:spPr>
        <a:xfrm>
          <a:off x="1089509" y="1179921"/>
          <a:ext cx="5226344" cy="9076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175260" rIns="400228" bIns="175260" numCol="1" spcCol="1270" anchor="ctr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6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מסלולי הקלות </a:t>
          </a:r>
          <a:endParaRPr lang="he-IL" sz="46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089509" y="1179921"/>
        <a:ext cx="5226344" cy="907603"/>
      </dsp:txXfrm>
    </dsp:sp>
    <dsp:sp modelId="{3305FEAC-8353-422E-BCBA-BED341551E7E}">
      <dsp:nvSpPr>
        <dsp:cNvPr id="0" name=""/>
        <dsp:cNvSpPr/>
      </dsp:nvSpPr>
      <dsp:spPr>
        <a:xfrm>
          <a:off x="5862052" y="1179921"/>
          <a:ext cx="907603" cy="90760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4000" r="-1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4D323-3473-49BD-9C43-BD9D99D8546D}">
      <dsp:nvSpPr>
        <dsp:cNvPr id="0" name=""/>
        <dsp:cNvSpPr/>
      </dsp:nvSpPr>
      <dsp:spPr>
        <a:xfrm>
          <a:off x="1080101" y="3496938"/>
          <a:ext cx="5226344" cy="9076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175260" rIns="400228" bIns="175260" numCol="1" spcCol="1270" anchor="ctr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6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עבודה משותפת </a:t>
          </a:r>
          <a:endParaRPr lang="he-IL" sz="46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080101" y="3496938"/>
        <a:ext cx="5226344" cy="907603"/>
      </dsp:txXfrm>
    </dsp:sp>
    <dsp:sp modelId="{46EB92E4-F957-4802-B983-9E29A991BE5B}">
      <dsp:nvSpPr>
        <dsp:cNvPr id="0" name=""/>
        <dsp:cNvSpPr/>
      </dsp:nvSpPr>
      <dsp:spPr>
        <a:xfrm>
          <a:off x="5904655" y="3496938"/>
          <a:ext cx="907603" cy="90760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6000" b="-1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791CB-2428-40E0-B24D-B33694613504}">
      <dsp:nvSpPr>
        <dsp:cNvPr id="0" name=""/>
        <dsp:cNvSpPr/>
      </dsp:nvSpPr>
      <dsp:spPr>
        <a:xfrm>
          <a:off x="1080101" y="2344807"/>
          <a:ext cx="5226344" cy="90760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175260" rIns="400228" bIns="175260" numCol="1" spcCol="1270" anchor="ctr" anchorCtr="0">
          <a:noAutofit/>
        </a:bodyPr>
        <a:lstStyle/>
        <a:p>
          <a:pPr lvl="0" algn="ctr" defTabSz="2044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6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מידע </a:t>
          </a:r>
          <a:endParaRPr lang="he-IL" sz="46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080101" y="2344807"/>
        <a:ext cx="5226344" cy="907603"/>
      </dsp:txXfrm>
    </dsp:sp>
    <dsp:sp modelId="{94D4D447-AF1B-40F4-A53A-C699AFF104AA}">
      <dsp:nvSpPr>
        <dsp:cNvPr id="0" name=""/>
        <dsp:cNvSpPr/>
      </dsp:nvSpPr>
      <dsp:spPr>
        <a:xfrm>
          <a:off x="5852658" y="2344807"/>
          <a:ext cx="907603" cy="90760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694DFB-0C8E-4F55-9B75-0C8E25AB9C2C}">
      <dsp:nvSpPr>
        <dsp:cNvPr id="0" name=""/>
        <dsp:cNvSpPr/>
      </dsp:nvSpPr>
      <dsp:spPr>
        <a:xfrm>
          <a:off x="2975717" y="1864423"/>
          <a:ext cx="1431084" cy="14310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b="1" kern="1200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שיפור השירות </a:t>
          </a:r>
          <a:endParaRPr lang="he-IL" sz="2500" b="1" kern="1200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975717" y="1864423"/>
        <a:ext cx="1431084" cy="1431084"/>
      </dsp:txXfrm>
    </dsp:sp>
    <dsp:sp modelId="{C8957E6C-E538-4E8B-A501-5E908FDA5A86}">
      <dsp:nvSpPr>
        <dsp:cNvPr id="0" name=""/>
        <dsp:cNvSpPr/>
      </dsp:nvSpPr>
      <dsp:spPr>
        <a:xfrm rot="16200000">
          <a:off x="3539416" y="1343238"/>
          <a:ext cx="303686" cy="486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6200000">
        <a:off x="3539416" y="1343238"/>
        <a:ext cx="303686" cy="486568"/>
      </dsp:txXfrm>
    </dsp:sp>
    <dsp:sp modelId="{EE5A7CD3-E015-4EC4-814B-DCC91986B49E}">
      <dsp:nvSpPr>
        <dsp:cNvPr id="0" name=""/>
        <dsp:cNvSpPr/>
      </dsp:nvSpPr>
      <dsp:spPr>
        <a:xfrm>
          <a:off x="3047271" y="3455"/>
          <a:ext cx="1287975" cy="12879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" action="ppaction://hlinksldjump"/>
            </a:rPr>
            <a:t>מערכת </a:t>
          </a:r>
          <a:r>
            <a:rPr lang="he-IL" sz="1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מסלול/מיטב </a:t>
          </a:r>
          <a:endParaRPr lang="he-IL" sz="1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047271" y="3455"/>
        <a:ext cx="1287975" cy="1287975"/>
      </dsp:txXfrm>
    </dsp:sp>
    <dsp:sp modelId="{8BEF4683-2D7E-4CB1-8480-F955FE094BF4}">
      <dsp:nvSpPr>
        <dsp:cNvPr id="0" name=""/>
        <dsp:cNvSpPr/>
      </dsp:nvSpPr>
      <dsp:spPr>
        <a:xfrm rot="19285714">
          <a:off x="4316121" y="1717279"/>
          <a:ext cx="303686" cy="486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9285714">
        <a:off x="4316121" y="1717279"/>
        <a:ext cx="303686" cy="486568"/>
      </dsp:txXfrm>
    </dsp:sp>
    <dsp:sp modelId="{F977E6F3-AE7C-4989-B037-9CA8D0560EF6}">
      <dsp:nvSpPr>
        <dsp:cNvPr id="0" name=""/>
        <dsp:cNvSpPr/>
      </dsp:nvSpPr>
      <dsp:spPr>
        <a:xfrm>
          <a:off x="4558178" y="731070"/>
          <a:ext cx="1287975" cy="12879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" action="ppaction://hlinksldjump"/>
            </a:rPr>
            <a:t>מוקדים טלפוניים ומערכת </a:t>
          </a:r>
          <a:r>
            <a:rPr lang="en-US" sz="1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" action="ppaction://hlinksldjump"/>
            </a:rPr>
            <a:t>CRM</a:t>
          </a:r>
          <a:endParaRPr lang="he-IL" sz="1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558178" y="731070"/>
        <a:ext cx="1287975" cy="1287975"/>
      </dsp:txXfrm>
    </dsp:sp>
    <dsp:sp modelId="{7420C609-5021-49B2-8593-EDE901AD3241}">
      <dsp:nvSpPr>
        <dsp:cNvPr id="0" name=""/>
        <dsp:cNvSpPr/>
      </dsp:nvSpPr>
      <dsp:spPr>
        <a:xfrm rot="771429">
          <a:off x="4507952" y="2557743"/>
          <a:ext cx="303686" cy="486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771429">
        <a:off x="4507952" y="2557743"/>
        <a:ext cx="303686" cy="486568"/>
      </dsp:txXfrm>
    </dsp:sp>
    <dsp:sp modelId="{5BDE9D96-9DAA-4EA6-B55C-A5CDEAECD809}">
      <dsp:nvSpPr>
        <dsp:cNvPr id="0" name=""/>
        <dsp:cNvSpPr/>
      </dsp:nvSpPr>
      <dsp:spPr>
        <a:xfrm>
          <a:off x="4931341" y="2366004"/>
          <a:ext cx="1287975" cy="1287975"/>
        </a:xfrm>
        <a:prstGeom prst="ellipse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" action="ppaction://hlinksldjump"/>
            </a:rPr>
            <a:t>מדד לבדיקות תצהירים </a:t>
          </a:r>
          <a:endParaRPr lang="he-IL" sz="1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931341" y="2366004"/>
        <a:ext cx="1287975" cy="1287975"/>
      </dsp:txXfrm>
    </dsp:sp>
    <dsp:sp modelId="{6616B99B-0764-49FF-A830-791A6074483F}">
      <dsp:nvSpPr>
        <dsp:cNvPr id="0" name=""/>
        <dsp:cNvSpPr/>
      </dsp:nvSpPr>
      <dsp:spPr>
        <a:xfrm rot="3855526">
          <a:off x="3970643" y="3233407"/>
          <a:ext cx="305951" cy="486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3855526">
        <a:off x="3970643" y="3233407"/>
        <a:ext cx="305951" cy="486568"/>
      </dsp:txXfrm>
    </dsp:sp>
    <dsp:sp modelId="{BED3A15F-AA46-49FD-B7DB-C7C92B53FFBE}">
      <dsp:nvSpPr>
        <dsp:cNvPr id="0" name=""/>
        <dsp:cNvSpPr/>
      </dsp:nvSpPr>
      <dsp:spPr>
        <a:xfrm>
          <a:off x="3888436" y="3680576"/>
          <a:ext cx="1287975" cy="12879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" action="ppaction://hlinksldjump"/>
            </a:rPr>
            <a:t>מערכת נטילות ובדיקות בחצרי לקוח ממוחשבת </a:t>
          </a:r>
          <a:endParaRPr lang="he-IL" sz="1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888436" y="3680576"/>
        <a:ext cx="1287975" cy="1287975"/>
      </dsp:txXfrm>
    </dsp:sp>
    <dsp:sp modelId="{E69D18B8-B6E8-4DCA-A0E9-DF3AC86F66E6}">
      <dsp:nvSpPr>
        <dsp:cNvPr id="0" name=""/>
        <dsp:cNvSpPr/>
      </dsp:nvSpPr>
      <dsp:spPr>
        <a:xfrm rot="6942857">
          <a:off x="3108377" y="3231743"/>
          <a:ext cx="303686" cy="486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6942857">
        <a:off x="3108377" y="3231743"/>
        <a:ext cx="303686" cy="486568"/>
      </dsp:txXfrm>
    </dsp:sp>
    <dsp:sp modelId="{8175A123-648E-48AC-9857-326473359E55}">
      <dsp:nvSpPr>
        <dsp:cNvPr id="0" name=""/>
        <dsp:cNvSpPr/>
      </dsp:nvSpPr>
      <dsp:spPr>
        <a:xfrm>
          <a:off x="2208781" y="3677120"/>
          <a:ext cx="1287975" cy="128797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" action="ppaction://hlinksldjump"/>
            </a:rPr>
            <a:t>סקרי שביעות רצון </a:t>
          </a:r>
          <a:endParaRPr lang="he-IL" sz="1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208781" y="3677120"/>
        <a:ext cx="1287975" cy="1287975"/>
      </dsp:txXfrm>
    </dsp:sp>
    <dsp:sp modelId="{33C6FEFF-DC5F-48F5-83F8-AC858F794FA7}">
      <dsp:nvSpPr>
        <dsp:cNvPr id="0" name=""/>
        <dsp:cNvSpPr/>
      </dsp:nvSpPr>
      <dsp:spPr>
        <a:xfrm rot="10028571">
          <a:off x="2570880" y="2557743"/>
          <a:ext cx="303686" cy="486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0028571">
        <a:off x="2570880" y="2557743"/>
        <a:ext cx="303686" cy="486568"/>
      </dsp:txXfrm>
    </dsp:sp>
    <dsp:sp modelId="{3FE5E4A1-64AB-4D7F-AD87-BCBDD72E0FF9}">
      <dsp:nvSpPr>
        <dsp:cNvPr id="0" name=""/>
        <dsp:cNvSpPr/>
      </dsp:nvSpPr>
      <dsp:spPr>
        <a:xfrm>
          <a:off x="1163201" y="2366004"/>
          <a:ext cx="1287975" cy="12879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" action="ppaction://hlinksldjump"/>
            </a:rPr>
            <a:t>חשבוניות חתומות </a:t>
          </a:r>
          <a:endParaRPr lang="he-IL" sz="1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163201" y="2366004"/>
        <a:ext cx="1287975" cy="1287975"/>
      </dsp:txXfrm>
    </dsp:sp>
    <dsp:sp modelId="{2E58EF0C-1BDF-47F6-9B75-80DFC15DA7B3}">
      <dsp:nvSpPr>
        <dsp:cNvPr id="0" name=""/>
        <dsp:cNvSpPr/>
      </dsp:nvSpPr>
      <dsp:spPr>
        <a:xfrm rot="13114286">
          <a:off x="2762711" y="1717279"/>
          <a:ext cx="303686" cy="4865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400" b="1" kern="120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3114286">
        <a:off x="2762711" y="1717279"/>
        <a:ext cx="303686" cy="486568"/>
      </dsp:txXfrm>
    </dsp:sp>
    <dsp:sp modelId="{25D77A10-40DD-4E32-8053-FF85C872CEE7}">
      <dsp:nvSpPr>
        <dsp:cNvPr id="0" name=""/>
        <dsp:cNvSpPr/>
      </dsp:nvSpPr>
      <dsp:spPr>
        <a:xfrm>
          <a:off x="1536364" y="731070"/>
          <a:ext cx="1287975" cy="12879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" action="ppaction://hlinksldjump"/>
            </a:rPr>
            <a:t>שרת תשלומים </a:t>
          </a:r>
          <a:endParaRPr lang="he-IL" sz="14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536364" y="731070"/>
        <a:ext cx="1287975" cy="12879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694DFB-0C8E-4F55-9B75-0C8E25AB9C2C}">
      <dsp:nvSpPr>
        <dsp:cNvPr id="0" name=""/>
        <dsp:cNvSpPr/>
      </dsp:nvSpPr>
      <dsp:spPr>
        <a:xfrm>
          <a:off x="2439978" y="2050733"/>
          <a:ext cx="1240722" cy="1240722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b="1" kern="1200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הקלות ליבואנים </a:t>
          </a:r>
          <a:endParaRPr lang="he-IL" sz="1900" b="1" kern="1200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439978" y="2050733"/>
        <a:ext cx="1240722" cy="1240722"/>
      </dsp:txXfrm>
    </dsp:sp>
    <dsp:sp modelId="{E69D18B8-B6E8-4DCA-A0E9-DF3AC86F66E6}">
      <dsp:nvSpPr>
        <dsp:cNvPr id="0" name=""/>
        <dsp:cNvSpPr/>
      </dsp:nvSpPr>
      <dsp:spPr>
        <a:xfrm rot="16200000">
          <a:off x="2928386" y="1598311"/>
          <a:ext cx="263907" cy="421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b="1" kern="120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6200000">
        <a:off x="2928386" y="1598311"/>
        <a:ext cx="263907" cy="421845"/>
      </dsp:txXfrm>
    </dsp:sp>
    <dsp:sp modelId="{8175A123-648E-48AC-9857-326473359E55}">
      <dsp:nvSpPr>
        <dsp:cNvPr id="0" name=""/>
        <dsp:cNvSpPr/>
      </dsp:nvSpPr>
      <dsp:spPr>
        <a:xfrm>
          <a:off x="2284888" y="1892"/>
          <a:ext cx="1550903" cy="155090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" action="ppaction://hlinksldjump"/>
            </a:rPr>
            <a:t>מסלול ירוק/זהב/יהלום </a:t>
          </a:r>
          <a:endParaRPr lang="he-IL" sz="13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284888" y="1892"/>
        <a:ext cx="1550903" cy="1550903"/>
      </dsp:txXfrm>
    </dsp:sp>
    <dsp:sp modelId="{33C6FEFF-DC5F-48F5-83F8-AC858F794FA7}">
      <dsp:nvSpPr>
        <dsp:cNvPr id="0" name=""/>
        <dsp:cNvSpPr/>
      </dsp:nvSpPr>
      <dsp:spPr>
        <a:xfrm rot="1800000">
          <a:off x="3674780" y="2891103"/>
          <a:ext cx="263907" cy="421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b="1" kern="120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800000">
        <a:off x="3674780" y="2891103"/>
        <a:ext cx="263907" cy="421845"/>
      </dsp:txXfrm>
    </dsp:sp>
    <dsp:sp modelId="{3FE5E4A1-64AB-4D7F-AD87-BCBDD72E0FF9}">
      <dsp:nvSpPr>
        <dsp:cNvPr id="0" name=""/>
        <dsp:cNvSpPr/>
      </dsp:nvSpPr>
      <dsp:spPr>
        <a:xfrm>
          <a:off x="3924924" y="2842519"/>
          <a:ext cx="1550903" cy="1550903"/>
        </a:xfrm>
        <a:prstGeom prst="ellips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" action="ppaction://hlinksldjump"/>
            </a:rPr>
            <a:t>הסכמים בינלאומיים </a:t>
          </a:r>
          <a:endParaRPr lang="he-IL" sz="13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924924" y="2842519"/>
        <a:ext cx="1550903" cy="1550903"/>
      </dsp:txXfrm>
    </dsp:sp>
    <dsp:sp modelId="{2E58EF0C-1BDF-47F6-9B75-80DFC15DA7B3}">
      <dsp:nvSpPr>
        <dsp:cNvPr id="0" name=""/>
        <dsp:cNvSpPr/>
      </dsp:nvSpPr>
      <dsp:spPr>
        <a:xfrm rot="9000000">
          <a:off x="2181992" y="2891103"/>
          <a:ext cx="263907" cy="421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300" b="1" kern="120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9000000">
        <a:off x="2181992" y="2891103"/>
        <a:ext cx="263907" cy="421845"/>
      </dsp:txXfrm>
    </dsp:sp>
    <dsp:sp modelId="{25D77A10-40DD-4E32-8053-FF85C872CEE7}">
      <dsp:nvSpPr>
        <dsp:cNvPr id="0" name=""/>
        <dsp:cNvSpPr/>
      </dsp:nvSpPr>
      <dsp:spPr>
        <a:xfrm>
          <a:off x="644851" y="2842519"/>
          <a:ext cx="1550903" cy="1550903"/>
        </a:xfrm>
        <a:prstGeom prst="ellipse">
          <a:avLst/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300" b="1" kern="1200" dirty="0" smtClean="0"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" action="ppaction://hlinksldjump"/>
            </a:rPr>
            <a:t>תו-תקן חו"ל </a:t>
          </a:r>
          <a:endParaRPr lang="he-IL" sz="13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644851" y="2842519"/>
        <a:ext cx="1550903" cy="155090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694DFB-0C8E-4F55-9B75-0C8E25AB9C2C}">
      <dsp:nvSpPr>
        <dsp:cNvPr id="0" name=""/>
        <dsp:cNvSpPr/>
      </dsp:nvSpPr>
      <dsp:spPr>
        <a:xfrm>
          <a:off x="2989235" y="1969972"/>
          <a:ext cx="1404048" cy="1404048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800" b="1" kern="1200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מידע</a:t>
          </a:r>
          <a:r>
            <a:rPr lang="he-IL" sz="38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endParaRPr lang="he-IL" sz="38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989235" y="1969972"/>
        <a:ext cx="1404048" cy="1404048"/>
      </dsp:txXfrm>
    </dsp:sp>
    <dsp:sp modelId="{C8957E6C-E538-4E8B-A501-5E908FDA5A86}">
      <dsp:nvSpPr>
        <dsp:cNvPr id="0" name=""/>
        <dsp:cNvSpPr/>
      </dsp:nvSpPr>
      <dsp:spPr>
        <a:xfrm rot="16200000">
          <a:off x="3542386" y="1458818"/>
          <a:ext cx="297745" cy="477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900" b="1" kern="120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6200000">
        <a:off x="3542386" y="1458818"/>
        <a:ext cx="297745" cy="477376"/>
      </dsp:txXfrm>
    </dsp:sp>
    <dsp:sp modelId="{EE5A7CD3-E015-4EC4-814B-DCC91986B49E}">
      <dsp:nvSpPr>
        <dsp:cNvPr id="0" name=""/>
        <dsp:cNvSpPr/>
      </dsp:nvSpPr>
      <dsp:spPr>
        <a:xfrm>
          <a:off x="2989235" y="4138"/>
          <a:ext cx="1404048" cy="1404048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" action="ppaction://hlinksldjump"/>
            </a:rPr>
            <a:t>פורטל יבואנים </a:t>
          </a:r>
          <a:endParaRPr lang="he-IL" sz="19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989235" y="4138"/>
        <a:ext cx="1404048" cy="1404048"/>
      </dsp:txXfrm>
    </dsp:sp>
    <dsp:sp modelId="{8BEF4683-2D7E-4CB1-8480-F955FE094BF4}">
      <dsp:nvSpPr>
        <dsp:cNvPr id="0" name=""/>
        <dsp:cNvSpPr/>
      </dsp:nvSpPr>
      <dsp:spPr>
        <a:xfrm rot="20520000">
          <a:off x="4469181" y="2132174"/>
          <a:ext cx="297745" cy="477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900" b="1" kern="120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20520000">
        <a:off x="4469181" y="2132174"/>
        <a:ext cx="297745" cy="477376"/>
      </dsp:txXfrm>
    </dsp:sp>
    <dsp:sp modelId="{F977E6F3-AE7C-4989-B037-9CA8D0560EF6}">
      <dsp:nvSpPr>
        <dsp:cNvPr id="0" name=""/>
        <dsp:cNvSpPr/>
      </dsp:nvSpPr>
      <dsp:spPr>
        <a:xfrm>
          <a:off x="4858853" y="1362496"/>
          <a:ext cx="1404048" cy="1404048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" action="ppaction://hlinksldjump"/>
            </a:rPr>
            <a:t>פרסום מחירון </a:t>
          </a:r>
          <a:endParaRPr lang="he-IL" sz="19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858853" y="1362496"/>
        <a:ext cx="1404048" cy="1404048"/>
      </dsp:txXfrm>
    </dsp:sp>
    <dsp:sp modelId="{7420C609-5021-49B2-8593-EDE901AD3241}">
      <dsp:nvSpPr>
        <dsp:cNvPr id="0" name=""/>
        <dsp:cNvSpPr/>
      </dsp:nvSpPr>
      <dsp:spPr>
        <a:xfrm rot="3240000">
          <a:off x="4115177" y="3221686"/>
          <a:ext cx="297745" cy="477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900" b="1" kern="120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3240000">
        <a:off x="4115177" y="3221686"/>
        <a:ext cx="297745" cy="477376"/>
      </dsp:txXfrm>
    </dsp:sp>
    <dsp:sp modelId="{5BDE9D96-9DAA-4EA6-B55C-A5CDEAECD809}">
      <dsp:nvSpPr>
        <dsp:cNvPr id="0" name=""/>
        <dsp:cNvSpPr/>
      </dsp:nvSpPr>
      <dsp:spPr>
        <a:xfrm>
          <a:off x="4144723" y="3560364"/>
          <a:ext cx="1404048" cy="1404048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" action="ppaction://hlinksldjump"/>
            </a:rPr>
            <a:t>שיפור אתר האינטרנט </a:t>
          </a:r>
          <a:endParaRPr lang="he-IL" sz="19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4144723" y="3560364"/>
        <a:ext cx="1404048" cy="1404048"/>
      </dsp:txXfrm>
    </dsp:sp>
    <dsp:sp modelId="{6616B99B-0764-49FF-A830-791A6074483F}">
      <dsp:nvSpPr>
        <dsp:cNvPr id="0" name=""/>
        <dsp:cNvSpPr/>
      </dsp:nvSpPr>
      <dsp:spPr>
        <a:xfrm rot="7560000">
          <a:off x="2969595" y="3221686"/>
          <a:ext cx="297745" cy="477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900" b="1" kern="120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7560000">
        <a:off x="2969595" y="3221686"/>
        <a:ext cx="297745" cy="477376"/>
      </dsp:txXfrm>
    </dsp:sp>
    <dsp:sp modelId="{BED3A15F-AA46-49FD-B7DB-C7C92B53FFBE}">
      <dsp:nvSpPr>
        <dsp:cNvPr id="0" name=""/>
        <dsp:cNvSpPr/>
      </dsp:nvSpPr>
      <dsp:spPr>
        <a:xfrm>
          <a:off x="1833747" y="3560364"/>
          <a:ext cx="1404048" cy="1404048"/>
        </a:xfrm>
        <a:prstGeom prst="ellipse">
          <a:avLst/>
        </a:prstGeom>
        <a:solidFill>
          <a:srgbClr val="000099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" action="ppaction://hlinksldjump"/>
            </a:rPr>
            <a:t>מנוע חיפוש תקנים </a:t>
          </a:r>
          <a:endParaRPr lang="he-IL" sz="19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833747" y="3560364"/>
        <a:ext cx="1404048" cy="1404048"/>
      </dsp:txXfrm>
    </dsp:sp>
    <dsp:sp modelId="{E69D18B8-B6E8-4DCA-A0E9-DF3AC86F66E6}">
      <dsp:nvSpPr>
        <dsp:cNvPr id="0" name=""/>
        <dsp:cNvSpPr/>
      </dsp:nvSpPr>
      <dsp:spPr>
        <a:xfrm rot="11880000">
          <a:off x="2615591" y="2132174"/>
          <a:ext cx="297745" cy="47737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900" b="1" kern="120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1880000">
        <a:off x="2615591" y="2132174"/>
        <a:ext cx="297745" cy="477376"/>
      </dsp:txXfrm>
    </dsp:sp>
    <dsp:sp modelId="{8175A123-648E-48AC-9857-326473359E55}">
      <dsp:nvSpPr>
        <dsp:cNvPr id="0" name=""/>
        <dsp:cNvSpPr/>
      </dsp:nvSpPr>
      <dsp:spPr>
        <a:xfrm>
          <a:off x="1119616" y="1362496"/>
          <a:ext cx="1404048" cy="1404048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b="1" kern="1200" dirty="0" smtClean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" action="ppaction://hlinksldjump"/>
            </a:rPr>
            <a:t>מנוע חיפוש דגמים מאושרים </a:t>
          </a:r>
          <a:endParaRPr lang="he-IL" sz="1900" b="1" kern="1200" dirty="0">
            <a:solidFill>
              <a:schemeClr val="bg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119616" y="1362496"/>
        <a:ext cx="1404048" cy="140404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694DFB-0C8E-4F55-9B75-0C8E25AB9C2C}">
      <dsp:nvSpPr>
        <dsp:cNvPr id="0" name=""/>
        <dsp:cNvSpPr/>
      </dsp:nvSpPr>
      <dsp:spPr>
        <a:xfrm>
          <a:off x="2213939" y="2113582"/>
          <a:ext cx="2162551" cy="1509234"/>
        </a:xfrm>
        <a:prstGeom prst="ellipse">
          <a:avLst/>
        </a:prstGeom>
        <a:solidFill>
          <a:srgbClr val="000099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עבודה משותפת עם איגוד לשכות המסחר </a:t>
          </a:r>
          <a:endParaRPr lang="he-IL" sz="2000" b="1" kern="1200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213939" y="2113582"/>
        <a:ext cx="2162551" cy="1509234"/>
      </dsp:txXfrm>
    </dsp:sp>
    <dsp:sp modelId="{E69D18B8-B6E8-4DCA-A0E9-DF3AC86F66E6}">
      <dsp:nvSpPr>
        <dsp:cNvPr id="0" name=""/>
        <dsp:cNvSpPr/>
      </dsp:nvSpPr>
      <dsp:spPr>
        <a:xfrm rot="16094607">
          <a:off x="3102714" y="1563820"/>
          <a:ext cx="320734" cy="513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b="1" kern="120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6094607">
        <a:off x="3102714" y="1563820"/>
        <a:ext cx="320734" cy="513139"/>
      </dsp:txXfrm>
    </dsp:sp>
    <dsp:sp modelId="{8175A123-648E-48AC-9857-326473359E55}">
      <dsp:nvSpPr>
        <dsp:cNvPr id="0" name=""/>
        <dsp:cNvSpPr/>
      </dsp:nvSpPr>
      <dsp:spPr>
        <a:xfrm>
          <a:off x="2475780" y="0"/>
          <a:ext cx="1509234" cy="1509234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ועדה פריטטית 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475780" y="0"/>
        <a:ext cx="1509234" cy="1509234"/>
      </dsp:txXfrm>
    </dsp:sp>
    <dsp:sp modelId="{33C6FEFF-DC5F-48F5-83F8-AC858F794FA7}">
      <dsp:nvSpPr>
        <dsp:cNvPr id="0" name=""/>
        <dsp:cNvSpPr/>
      </dsp:nvSpPr>
      <dsp:spPr>
        <a:xfrm rot="3853">
          <a:off x="4531525" y="2613224"/>
          <a:ext cx="373494" cy="513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90872"/>
            <a:satOff val="-7727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b="1" kern="120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3853">
        <a:off x="4531525" y="2613224"/>
        <a:ext cx="373494" cy="513139"/>
      </dsp:txXfrm>
    </dsp:sp>
    <dsp:sp modelId="{3FE5E4A1-64AB-4D7F-AD87-BCBDD72E0FF9}">
      <dsp:nvSpPr>
        <dsp:cNvPr id="0" name=""/>
        <dsp:cNvSpPr/>
      </dsp:nvSpPr>
      <dsp:spPr>
        <a:xfrm>
          <a:off x="5081196" y="2116430"/>
          <a:ext cx="1509234" cy="1509234"/>
        </a:xfrm>
        <a:prstGeom prst="ellipse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פורומים סקטוריאליים </a:t>
          </a:r>
          <a:endParaRPr lang="he-IL" sz="1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081196" y="2116430"/>
        <a:ext cx="1509234" cy="1509234"/>
      </dsp:txXfrm>
    </dsp:sp>
    <dsp:sp modelId="{2E58EF0C-1BDF-47F6-9B75-80DFC15DA7B3}">
      <dsp:nvSpPr>
        <dsp:cNvPr id="0" name=""/>
        <dsp:cNvSpPr/>
      </dsp:nvSpPr>
      <dsp:spPr>
        <a:xfrm rot="10796134">
          <a:off x="1685410" y="2613230"/>
          <a:ext cx="373494" cy="513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81745"/>
            <a:satOff val="-15454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600" b="1" kern="120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 rot="10796134">
        <a:off x="1685410" y="2613230"/>
        <a:ext cx="373494" cy="513139"/>
      </dsp:txXfrm>
    </dsp:sp>
    <dsp:sp modelId="{25D77A10-40DD-4E32-8053-FF85C872CEE7}">
      <dsp:nvSpPr>
        <dsp:cNvPr id="0" name=""/>
        <dsp:cNvSpPr/>
      </dsp:nvSpPr>
      <dsp:spPr>
        <a:xfrm>
          <a:off x="0" y="2116439"/>
          <a:ext cx="1509234" cy="1509234"/>
        </a:xfrm>
        <a:prstGeom prst="ellipse">
          <a:avLst/>
        </a:prstGeom>
        <a:solidFill>
          <a:srgbClr val="5A212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7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הדרכות </a:t>
          </a:r>
          <a:endParaRPr lang="he-IL" sz="27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0" y="2116439"/>
        <a:ext cx="1509234" cy="1509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0488" y="0"/>
            <a:ext cx="2982912" cy="4953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82912" cy="4953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17BCB9C-9D09-4431-B302-C06DE101BDD7}" type="datetimeFigureOut">
              <a:rPr lang="he-IL" smtClean="0"/>
              <a:pPr/>
              <a:t>כ"ד/כסלו/תשע"ד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00488" y="9409113"/>
            <a:ext cx="2982912" cy="4953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09113"/>
            <a:ext cx="2982912" cy="4953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51B20C6-D1C6-4AB3-8DCD-C7A21E6740CA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3" tIns="45892" rIns="91783" bIns="45892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900" y="0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3" tIns="45892" rIns="91783" bIns="45892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FCB39AC-55A2-4757-8A14-AB268B5B5837}" type="datetimeFigureOut">
              <a:rPr lang="en-US"/>
              <a:pPr>
                <a:defRPr/>
              </a:pPr>
              <a:t>11/27/2013</a:t>
            </a:fld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520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705350"/>
            <a:ext cx="55054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3" tIns="45892" rIns="91783" bIns="45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3" tIns="45892" rIns="91783" bIns="45892" numCol="1" anchor="b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900" y="9409113"/>
            <a:ext cx="29829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83" tIns="45892" rIns="91783" bIns="45892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C24C93-F381-49E0-ACF0-AAC336A3F8C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64884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smtClean="0"/>
          </a:p>
        </p:txBody>
      </p:sp>
      <p:sp>
        <p:nvSpPr>
          <p:cNvPr id="16388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205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718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391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1113" indent="-231775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8313" indent="-231775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5513" indent="-231775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2713" indent="-231775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35E0093-05B8-4E5B-8C8D-869AD94AA99A}" type="slidenum">
              <a:rPr lang="he-IL" smtClean="0">
                <a:latin typeface="Calibri" panose="020F0502020204030204" pitchFamily="34" charset="0"/>
              </a:rPr>
              <a:pPr/>
              <a:t>1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809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C93-F381-49E0-ACF0-AAC336A3F8C7}" type="slidenum">
              <a:rPr lang="he-IL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C93-F381-49E0-ACF0-AAC336A3F8C7}" type="slidenum">
              <a:rPr lang="he-IL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C93-F381-49E0-ACF0-AAC336A3F8C7}" type="slidenum">
              <a:rPr lang="he-IL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C93-F381-49E0-ACF0-AAC336A3F8C7}" type="slidenum">
              <a:rPr lang="he-IL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C93-F381-49E0-ACF0-AAC336A3F8C7}" type="slidenum">
              <a:rPr lang="he-IL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C93-F381-49E0-ACF0-AAC336A3F8C7}" type="slidenum">
              <a:rPr lang="he-IL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ב 2011</a:t>
            </a:r>
            <a:r>
              <a:rPr lang="he-IL" baseline="0" dirty="0" smtClean="0"/>
              <a:t> הוכנסו הקלות של 3 משלוחים בשנה במקום 8.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C93-F381-49E0-ACF0-AAC336A3F8C7}" type="slidenum">
              <a:rPr lang="he-IL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C93-F381-49E0-ACF0-AAC336A3F8C7}" type="slidenum">
              <a:rPr lang="he-IL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C93-F381-49E0-ACF0-AAC336A3F8C7}" type="slidenum">
              <a:rPr lang="he-IL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smtClean="0"/>
              <a:t>בשלב שני- תאום זיהוי ונטילה דרך הפורטל</a:t>
            </a:r>
          </a:p>
          <a:p>
            <a:r>
              <a:rPr lang="he-IL" dirty="0" smtClean="0"/>
              <a:t>בשלב</a:t>
            </a:r>
            <a:r>
              <a:rPr lang="he-IL" baseline="0" dirty="0" smtClean="0"/>
              <a:t> שלישי- תעודות בדיקה כולל מעקב ביצוע הבדיקות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C93-F381-49E0-ACF0-AAC336A3F8C7}" type="slidenum">
              <a:rPr lang="he-IL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smtClean="0"/>
          </a:p>
        </p:txBody>
      </p:sp>
      <p:sp>
        <p:nvSpPr>
          <p:cNvPr id="18436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C351F2-4C1C-400A-9944-6DEA44D8E5A4}" type="slidenum">
              <a:rPr lang="he-IL" smtClean="0">
                <a:latin typeface="Calibri" panose="020F0502020204030204" pitchFamily="34" charset="0"/>
              </a:rPr>
              <a:pPr/>
              <a:t>2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483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C93-F381-49E0-ACF0-AAC336A3F8C7}" type="slidenum">
              <a:rPr lang="he-IL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C93-F381-49E0-ACF0-AAC336A3F8C7}" type="slidenum">
              <a:rPr lang="he-IL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C93-F381-49E0-ACF0-AAC336A3F8C7}" type="slidenum">
              <a:rPr lang="he-IL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smtClean="0"/>
          </a:p>
        </p:txBody>
      </p:sp>
      <p:sp>
        <p:nvSpPr>
          <p:cNvPr id="43012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BFEC416-F62B-4390-A7A7-4D4EA2A44124}" type="slidenum">
              <a:rPr lang="he-IL" smtClean="0">
                <a:latin typeface="Calibri" panose="020F0502020204030204" pitchFamily="34" charset="0"/>
              </a:rPr>
              <a:pPr/>
              <a:t>23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451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smtClean="0"/>
          </a:p>
        </p:txBody>
      </p:sp>
      <p:sp>
        <p:nvSpPr>
          <p:cNvPr id="20484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36C17A-56C0-4A37-A3CB-7489CBFCE06A}" type="slidenum">
              <a:rPr lang="he-IL" smtClean="0">
                <a:latin typeface="Calibri" panose="020F0502020204030204" pitchFamily="34" charset="0"/>
              </a:rPr>
              <a:pPr/>
              <a:t>3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9149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C93-F381-49E0-ACF0-AAC336A3F8C7}" type="slidenum">
              <a:rPr lang="he-IL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C93-F381-49E0-ACF0-AAC336A3F8C7}" type="slidenum">
              <a:rPr lang="he-IL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e-IL" b="1" u="sng" dirty="0" smtClean="0"/>
              <a:t>פורמים סקטוריאליים :</a:t>
            </a:r>
            <a:r>
              <a:rPr lang="en-US" b="1" u="sng" dirty="0" smtClean="0"/>
              <a:t> </a:t>
            </a:r>
            <a:endParaRPr lang="he-IL" b="1" u="sng" dirty="0" smtClean="0"/>
          </a:p>
          <a:p>
            <a:pPr marL="171450" indent="-171450">
              <a:buFontTx/>
              <a:buChar char="-"/>
              <a:defRPr/>
            </a:pPr>
            <a:r>
              <a:rPr lang="he-IL" dirty="0" smtClean="0"/>
              <a:t>יבואני זיקוקים</a:t>
            </a:r>
          </a:p>
          <a:p>
            <a:pPr marL="171450" indent="-171450">
              <a:buFontTx/>
              <a:buChar char="-"/>
              <a:defRPr/>
            </a:pPr>
            <a:r>
              <a:rPr lang="he-IL" dirty="0" smtClean="0"/>
              <a:t>יבואני צעצועים</a:t>
            </a:r>
          </a:p>
          <a:p>
            <a:pPr marL="171450" indent="-171450">
              <a:buFontTx/>
              <a:buChar char="-"/>
              <a:defRPr/>
            </a:pPr>
            <a:r>
              <a:rPr lang="he-IL" dirty="0" smtClean="0"/>
              <a:t>יבואני משקעות משכרים </a:t>
            </a:r>
          </a:p>
          <a:p>
            <a:pPr marL="171450" indent="-171450">
              <a:buFontTx/>
              <a:buChar char="-"/>
              <a:defRPr/>
            </a:pPr>
            <a:r>
              <a:rPr lang="he-IL" dirty="0" smtClean="0"/>
              <a:t>יבואני מחשבים ותקשורת </a:t>
            </a:r>
          </a:p>
          <a:p>
            <a:pPr marL="171450" indent="-171450">
              <a:buFontTx/>
              <a:buChar char="-"/>
              <a:defRPr/>
            </a:pPr>
            <a:r>
              <a:rPr lang="he-IL" dirty="0" smtClean="0"/>
              <a:t>סוכני מכס  </a:t>
            </a:r>
          </a:p>
          <a:p>
            <a:pPr>
              <a:defRPr/>
            </a:pPr>
            <a:endParaRPr lang="he-IL" dirty="0" smtClean="0"/>
          </a:p>
          <a:p>
            <a:pPr>
              <a:defRPr/>
            </a:pPr>
            <a:r>
              <a:rPr lang="he-IL" b="1" u="sng" dirty="0" smtClean="0"/>
              <a:t>הדרכות :</a:t>
            </a:r>
            <a:r>
              <a:rPr lang="en-US" b="1" u="sng" dirty="0" smtClean="0"/>
              <a:t> </a:t>
            </a:r>
            <a:endParaRPr lang="he-IL" b="1" u="sng" dirty="0" smtClean="0"/>
          </a:p>
          <a:p>
            <a:pPr marL="171450" indent="-171450">
              <a:buFontTx/>
              <a:buChar char="-"/>
              <a:defRPr/>
            </a:pPr>
            <a:r>
              <a:rPr lang="he-IL" dirty="0" smtClean="0"/>
              <a:t>יבואני צעצועים על ת"י 562</a:t>
            </a:r>
          </a:p>
          <a:p>
            <a:pPr marL="171450" indent="-171450">
              <a:buFontTx/>
              <a:buChar char="-"/>
              <a:defRPr/>
            </a:pPr>
            <a:r>
              <a:rPr lang="he-IL" dirty="0" smtClean="0"/>
              <a:t>לסוכני המכס על נוהל 401 , אתר המכון , טיפים למילוי בקשות ועוד ... </a:t>
            </a:r>
          </a:p>
          <a:p>
            <a:pPr marL="171450" indent="-171450">
              <a:buFontTx/>
              <a:buChar char="-"/>
              <a:defRPr/>
            </a:pPr>
            <a:r>
              <a:rPr lang="he-IL" dirty="0" smtClean="0"/>
              <a:t>מתוכנן כנס משותף ליבואנים בו יוצגו החידושים הנ"ל, נוהל 401 </a:t>
            </a:r>
            <a:r>
              <a:rPr lang="he-IL" smtClean="0"/>
              <a:t>וטיפים למילוי בקשות.</a:t>
            </a:r>
            <a:endParaRPr lang="he-IL" dirty="0" smtClean="0"/>
          </a:p>
        </p:txBody>
      </p:sp>
      <p:sp>
        <p:nvSpPr>
          <p:cNvPr id="23556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490407-E681-40F3-9C7D-85C23E0D9D87}" type="slidenum">
              <a:rPr lang="he-IL" smtClean="0">
                <a:latin typeface="Calibri" panose="020F0502020204030204" pitchFamily="34" charset="0"/>
              </a:rPr>
              <a:pPr/>
              <a:t>6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5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smtClean="0"/>
          </a:p>
        </p:txBody>
      </p:sp>
      <p:sp>
        <p:nvSpPr>
          <p:cNvPr id="4506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8E5EA33-7535-4E57-9ACE-5182F7A8B600}" type="slidenum">
              <a:rPr lang="he-IL" smtClean="0">
                <a:latin typeface="Calibri" panose="020F0502020204030204" pitchFamily="34" charset="0"/>
              </a:rPr>
              <a:pPr/>
              <a:t>7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070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4C93-F381-49E0-ACF0-AAC336A3F8C7}" type="slidenum">
              <a:rPr lang="he-IL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he-IL" smtClean="0"/>
              <a:t>הסבר את כל משמעויות השינוי במעבר לעבודה במערכת</a:t>
            </a:r>
          </a:p>
          <a:p>
            <a:r>
              <a:rPr lang="he-IL" smtClean="0"/>
              <a:t>לא עוד פקסים טלפונים ולהגיע למכון לבדוק מה עם ההזמנה שלי</a:t>
            </a:r>
          </a:p>
          <a:p>
            <a:r>
              <a:rPr lang="he-IL" smtClean="0"/>
              <a:t>מעקב פשוט – בעבר רק אמיל המכס שטיפל בבקשה היה יודע מה מצבה . כיום גם היבואן וגם אמיל המכס יכולים בכל שלב ושעה להיכנס למערכת ולבחון היכן נמצאת הבקשה, מה עליהם לעשות ומהם לוחות הזמנים לביצוע.</a:t>
            </a:r>
          </a:p>
          <a:p>
            <a:r>
              <a:rPr lang="he-IL" smtClean="0"/>
              <a:t>וכד...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661AD0-EBE7-4BB9-91FA-6662EFCF8158}" type="slidenum">
              <a:rPr lang="en-US" smtClean="0">
                <a:latin typeface="Calibri" panose="020F0502020204030204" pitchFamily="34" charset="0"/>
              </a:rPr>
              <a:pPr/>
              <a:t>9</a:t>
            </a:fld>
            <a:endParaRPr 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696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מלבן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כותרת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7" name="מציין מיקום של תאריך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5E3A79F-2EEF-4240-8CF6-C5053751CBA2}" type="datetimeFigureOut">
              <a:rPr lang="he-IL"/>
              <a:pPr>
                <a:defRPr/>
              </a:pPr>
              <a:t>כ"ד/כסלו/תשע"ד</a:t>
            </a:fld>
            <a:endParaRPr lang="he-IL"/>
          </a:p>
        </p:txBody>
      </p:sp>
      <p:sp>
        <p:nvSpPr>
          <p:cNvPr id="10" name="מציין מיקום של כותרת תחתונה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1" name="מציין מיקום של מספר שקופית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4178A36-0943-4D37-8D1C-75D1D96D49C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11660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75BB-824E-4C8B-8F77-287915D5F8B7}" type="datetimeFigureOut">
              <a:rPr lang="he-IL"/>
              <a:pPr>
                <a:defRPr/>
              </a:pPr>
              <a:t>כ"ד/כסלו/תשע"ד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14315-704F-4E71-9A79-7FFB80D6871A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8490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מלבן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53200" y="609602"/>
            <a:ext cx="2057400" cy="551656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F8AA1-741B-4F65-8579-FEDF3AA1F4DF}" type="datetimeFigureOut">
              <a:rPr lang="he-IL"/>
              <a:pPr>
                <a:defRPr/>
              </a:pPr>
              <a:t>כ"ד/כסלו/תשע"ד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D8FD8-0988-4805-ADA4-F243D700BA2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777310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פריסה מותאמת איש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7" descr="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תמונה 8" descr="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7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תמונה 6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1204913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כותרת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</p:spPr>
        <p:txBody>
          <a:bodyPr/>
          <a:lstStyle>
            <a:lvl1pPr>
              <a:lnSpc>
                <a:spcPct val="150000"/>
              </a:lnSpc>
              <a:spcBef>
                <a:spcPts val="600"/>
              </a:spcBef>
              <a:defRPr/>
            </a:lvl1pPr>
            <a:lvl2pPr>
              <a:lnSpc>
                <a:spcPct val="150000"/>
              </a:lnSpc>
              <a:spcBef>
                <a:spcPts val="600"/>
              </a:spcBef>
              <a:defRPr/>
            </a:lvl2pPr>
            <a:lvl3pPr>
              <a:lnSpc>
                <a:spcPct val="150000"/>
              </a:lnSpc>
              <a:spcBef>
                <a:spcPts val="600"/>
              </a:spcBef>
              <a:defRPr/>
            </a:lvl3pPr>
            <a:lvl4pPr>
              <a:lnSpc>
                <a:spcPct val="150000"/>
              </a:lnSpc>
              <a:spcBef>
                <a:spcPts val="600"/>
              </a:spcBef>
              <a:defRPr/>
            </a:lvl4pPr>
            <a:lvl5pPr>
              <a:lnSpc>
                <a:spcPct val="150000"/>
              </a:lnSpc>
              <a:spcBef>
                <a:spcPts val="600"/>
              </a:spcBef>
              <a:defRPr/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sp>
        <p:nvSpPr>
          <p:cNvPr id="7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54303-BACB-4A67-A1CA-60BBC7DF20CA}" type="datetimeFigureOut">
              <a:rPr lang="he-IL"/>
              <a:pPr>
                <a:defRPr/>
              </a:pPr>
              <a:t>כ"ד/כסלו/תשע"ד</a:t>
            </a:fld>
            <a:endParaRPr lang="he-IL"/>
          </a:p>
        </p:txBody>
      </p:sp>
      <p:sp>
        <p:nvSpPr>
          <p:cNvPr id="8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1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7829-364D-4E67-A6FC-1B3A951ECAD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908779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C9B01-51B9-4825-A670-2727D6D9DA56}" type="datetimeFigureOut">
              <a:rPr lang="he-IL"/>
              <a:pPr>
                <a:defRPr/>
              </a:pPr>
              <a:t>כ"ד/כסלו/תשע"ד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82502-8DA5-4AB5-A39F-FD645838E06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84974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מלבן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371601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7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6DD64-E813-4405-B517-66B76051CBE0}" type="datetimeFigureOut">
              <a:rPr lang="he-IL"/>
              <a:pPr>
                <a:defRPr/>
              </a:pPr>
              <a:t>כ"ד/כסלו/תשע"ד</a:t>
            </a:fld>
            <a:endParaRPr lang="he-IL"/>
          </a:p>
        </p:txBody>
      </p:sp>
      <p:sp>
        <p:nvSpPr>
          <p:cNvPr id="8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pPr>
              <a:defRPr/>
            </a:pPr>
            <a:fld id="{5675F608-7562-4789-9817-A1EC807CDE35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9" name="מציין מיקום של כותרת תחתונה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28640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9A13D7F-3B58-487C-945E-A53149CD71DF}" type="datetimeFigureOut">
              <a:rPr lang="he-IL"/>
              <a:pPr>
                <a:defRPr/>
              </a:pPr>
              <a:t>כ"ד/כסלו/תשע"ד</a:t>
            </a:fld>
            <a:endParaRPr lang="he-IL"/>
          </a:p>
        </p:txBody>
      </p:sp>
      <p:sp>
        <p:nvSpPr>
          <p:cNvPr id="6" name="מציין מיקום של מספר שקופית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C5B37-AE1E-495D-97F9-F681E7F8475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7" name="מציין מיקום של כותרת תחתונה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97968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1" name="מציין מיקום תוכן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16" name="מציין מיקום טקסט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15" name="מציין מיקום טקסט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7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0589F1-CC71-45DF-A3C5-72019F85A791}" type="datetimeFigureOut">
              <a:rPr lang="he-IL"/>
              <a:pPr>
                <a:defRPr/>
              </a:pPr>
              <a:t>כ"ד/כסלו/תשע"ד</a:t>
            </a:fld>
            <a:endParaRPr lang="he-IL"/>
          </a:p>
        </p:txBody>
      </p:sp>
      <p:sp>
        <p:nvSpPr>
          <p:cNvPr id="8" name="מציין מיקום של מספר שקופית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D8B82-D9C3-4B15-9E4D-413B3C9CE03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9" name="מציין מיקום של כותרת תחתונה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5847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C4D7-C655-40E6-802F-4B0941B4FF6A}" type="datetimeFigureOut">
              <a:rPr lang="he-IL"/>
              <a:pPr>
                <a:defRPr/>
              </a:pPr>
              <a:t>כ"ד/כסלו/תשע"ד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0113A-6941-4CCC-BDC1-C9DA81530D34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653129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2ADE0-74D1-48A9-A84D-32EDF948DCA6}" type="datetimeFigureOut">
              <a:rPr lang="he-IL"/>
              <a:pPr>
                <a:defRPr/>
              </a:pPr>
              <a:t>כ"ד/כסלו/תשע"ד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E9328F2-112A-43A0-9B87-9166CDEE74A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125265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9" name="מציין מיקום תוכן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B7A48-73DC-4BFC-A21A-B8DB07D70453}" type="datetimeFigureOut">
              <a:rPr lang="he-IL"/>
              <a:pPr>
                <a:defRPr/>
              </a:pPr>
              <a:t>כ"ד/כסלו/תשע"ד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54FCF-543E-4B58-ADEC-049ED9B9AB6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2184931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מלבן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מלבן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מלבן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9" name="מציין מיקום של תאריך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B10D855-9992-4E74-BBB6-F848DF0DFCF3}" type="datetimeFigureOut">
              <a:rPr lang="he-IL"/>
              <a:pPr>
                <a:defRPr/>
              </a:pPr>
              <a:t>כ"ד/כסלו/תשע"ד</a:t>
            </a:fld>
            <a:endParaRPr lang="he-IL"/>
          </a:p>
        </p:txBody>
      </p:sp>
      <p:sp>
        <p:nvSpPr>
          <p:cNvPr id="10" name="מציין מיקום של מספר שקופית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9C66C920-CAB3-438A-87B9-4B8753B0C94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11" name="מציין מיקום של כותרת תחתונה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</p:spTree>
    <p:extLst>
      <p:ext uri="{BB962C8B-B14F-4D97-AF65-F5344CB8AC3E}">
        <p14:creationId xmlns:p14="http://schemas.microsoft.com/office/powerpoint/2010/main" xmlns="" val="309793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4" name="מציין מיקום של תאריך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מלבן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מלבן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מלבן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מציין מיקום של מספר שקופית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2C8D190-4027-4DC3-9ABA-0AF6F21FDA1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  <p:sldLayoutId id="2147484396" r:id="rId12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  <a:cs typeface="Levenim MT" panose="02010502060101010101" pitchFamily="2" charset="-79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  <a:cs typeface="Levenim MT" panose="02010502060101010101" pitchFamily="2" charset="-79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  <a:cs typeface="Levenim MT" panose="02010502060101010101" pitchFamily="2" charset="-79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  <a:cs typeface="Levenim MT" panose="02010502060101010101" pitchFamily="2" charset="-79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  <a:cs typeface="Levenim MT" panose="02010502060101010101" pitchFamily="2" charset="-79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  <a:cs typeface="Levenim MT" panose="02010502060101010101" pitchFamily="2" charset="-79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  <a:cs typeface="Levenim MT" panose="02010502060101010101" pitchFamily="2" charset="-79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anose="020B0602020104020603" pitchFamily="34" charset="0"/>
          <a:cs typeface="Levenim MT" panose="02010502060101010101" pitchFamily="2" charset="-79"/>
        </a:defRPr>
      </a:lvl9pPr>
    </p:titleStyle>
    <p:bodyStyle>
      <a:lvl1pPr marL="319088" indent="-319088" algn="r" rtl="1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r" rtl="1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8.jpeg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8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3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4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4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image" Target="../media/image8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slide" Target="slide5.xml"/><Relationship Id="rId5" Type="http://schemas.openxmlformats.org/officeDocument/2006/relationships/diagramLayout" Target="../diagrams/layout1.xml"/><Relationship Id="rId10" Type="http://schemas.openxmlformats.org/officeDocument/2006/relationships/slide" Target="slide6.xml"/><Relationship Id="rId4" Type="http://schemas.openxmlformats.org/officeDocument/2006/relationships/diagramData" Target="../diagrams/data1.xml"/><Relationship Id="rId9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image" Target="../media/image8.jpe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5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image" Target="../media/image8.jpe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5" Type="http://schemas.openxmlformats.org/officeDocument/2006/relationships/image" Target="../media/image8.jpe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slide" Target="slide2.xml"/><Relationship Id="rId4" Type="http://schemas.openxmlformats.org/officeDocument/2006/relationships/image" Target="../media/image8.jpe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slide" Target="slide2.xml"/><Relationship Id="rId4" Type="http://schemas.openxmlformats.org/officeDocument/2006/relationships/image" Target="../media/image8.jpe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slide" Target="slide2.xml"/><Relationship Id="rId4" Type="http://schemas.openxmlformats.org/officeDocument/2006/relationships/diagramData" Target="../diagrams/data4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8.jpe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wmf"/><Relationship Id="rId5" Type="http://schemas.openxmlformats.org/officeDocument/2006/relationships/image" Target="../media/image22.jpeg"/><Relationship Id="rId10" Type="http://schemas.openxmlformats.org/officeDocument/2006/relationships/image" Target="../media/image25.jpeg"/><Relationship Id="rId4" Type="http://schemas.openxmlformats.org/officeDocument/2006/relationships/image" Target="../media/image21.png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1511300" y="4957763"/>
            <a:ext cx="7632700" cy="439261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he-IL" sz="3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מפגש נשיאות איגוד לשכות המסחר</a:t>
            </a:r>
            <a:br>
              <a:rPr lang="he-IL" sz="3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3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24.11.2013</a:t>
            </a:r>
            <a:br>
              <a:rPr lang="he-IL" sz="36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vid" pitchFamily="34" charset="-79"/>
                <a:cs typeface="David" pitchFamily="34" charset="-79"/>
              </a:rPr>
              <a:t/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vid" pitchFamily="34" charset="-79"/>
                <a:cs typeface="David" pitchFamily="34" charset="-79"/>
              </a:rPr>
            </a:br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vid" pitchFamily="34" charset="-79"/>
                <a:cs typeface="David" pitchFamily="34" charset="-79"/>
              </a:rPr>
              <a:t/>
            </a:r>
            <a:b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vid" pitchFamily="34" charset="-79"/>
                <a:cs typeface="David" pitchFamily="34" charset="-79"/>
              </a:rPr>
            </a:br>
            <a: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vid" pitchFamily="34" charset="-79"/>
                <a:cs typeface="David" pitchFamily="34" charset="-79"/>
              </a:rPr>
              <a:t/>
            </a:r>
            <a:br>
              <a:rPr lang="he-I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vid" pitchFamily="34" charset="-79"/>
                <a:cs typeface="David" pitchFamily="34" charset="-79"/>
              </a:rPr>
            </a:b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5363" name="Picture 5" descr="C:\Users\Enoshweb\Downloads\לוגו ללא רקע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233863"/>
            <a:ext cx="13684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971550" y="692150"/>
            <a:ext cx="763270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cs typeface="Levenim MT" panose="02010502060101010101" pitchFamily="2" charset="-79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cs typeface="Levenim MT" panose="02010502060101010101" pitchFamily="2" charset="-79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cs typeface="Levenim MT" panose="02010502060101010101" pitchFamily="2" charset="-79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cs typeface="Levenim MT" panose="02010502060101010101" pitchFamily="2" charset="-79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cs typeface="Levenim MT" panose="02010502060101010101" pitchFamily="2" charset="-79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cs typeface="Levenim MT" panose="02010502060101010101" pitchFamily="2" charset="-79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cs typeface="Levenim MT" panose="02010502060101010101" pitchFamily="2" charset="-79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anose="020B0602020104020603" pitchFamily="34" charset="0"/>
                <a:cs typeface="Levenim MT" panose="02010502060101010101" pitchFamily="2" charset="-79"/>
              </a:defRPr>
            </a:lvl9pPr>
          </a:lstStyle>
          <a:p>
            <a:pPr algn="ctr">
              <a:defRPr/>
            </a:pPr>
            <a:r>
              <a:rPr lang="he-IL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uttman David" pitchFamily="2" charset="-79"/>
                <a:cs typeface="Guttman David" pitchFamily="2" charset="-79"/>
              </a:rPr>
              <a:t>החידושים במכון התקנים ותרומתם ליבואנים </a:t>
            </a:r>
            <a:r>
              <a:rPr lang="he-IL" sz="36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sz="3600" b="1" dirty="0" smtClean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vid" pitchFamily="34" charset="-79"/>
                <a:cs typeface="David" pitchFamily="34" charset="-79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vid" pitchFamily="34" charset="-79"/>
                <a:cs typeface="David" pitchFamily="34" charset="-79"/>
              </a:rPr>
              <a:t/>
            </a:r>
            <a:b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vid" pitchFamily="34" charset="-79"/>
                <a:cs typeface="David" pitchFamily="34" charset="-79"/>
              </a:rPr>
            </a:br>
            <a: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vid" pitchFamily="34" charset="-79"/>
                <a:cs typeface="David" pitchFamily="34" charset="-79"/>
              </a:rPr>
              <a:t/>
            </a:r>
            <a:br>
              <a:rPr lang="he-I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avid" pitchFamily="34" charset="-79"/>
                <a:cs typeface="David" pitchFamily="34" charset="-79"/>
              </a:rPr>
            </a:b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/>
          <p:cNvGraphicFramePr/>
          <p:nvPr/>
        </p:nvGraphicFramePr>
        <p:xfrm>
          <a:off x="4423782" y="11247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תרשים 4"/>
          <p:cNvGraphicFramePr/>
          <p:nvPr/>
        </p:nvGraphicFramePr>
        <p:xfrm>
          <a:off x="395536" y="3573016"/>
          <a:ext cx="52200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8676" name="תמונה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1475656" y="328642"/>
            <a:ext cx="523412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מוקדים טלפונים ומערכת </a:t>
            </a:r>
            <a:r>
              <a:rPr lang="en-US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CRM </a:t>
            </a: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8" name="יהלום 7">
            <a:hlinkClick r:id="rId6" action="ppaction://hlinksldjump"/>
          </p:cNvPr>
          <p:cNvSpPr/>
          <p:nvPr/>
        </p:nvSpPr>
        <p:spPr>
          <a:xfrm>
            <a:off x="36513" y="6453188"/>
            <a:ext cx="431800" cy="288925"/>
          </a:xfrm>
          <a:prstGeom prst="diamond">
            <a:avLst/>
          </a:prstGeom>
          <a:solidFill>
            <a:srgbClr val="0065B0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750" y="2133600"/>
            <a:ext cx="8064500" cy="3311525"/>
          </a:xfrm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79388"/>
            <a:ext cx="16748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תמונה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יהלום 7">
            <a:hlinkClick r:id="rId6" action="ppaction://hlinksldjump"/>
          </p:cNvPr>
          <p:cNvSpPr/>
          <p:nvPr/>
        </p:nvSpPr>
        <p:spPr>
          <a:xfrm>
            <a:off x="36513" y="6453188"/>
            <a:ext cx="431800" cy="288925"/>
          </a:xfrm>
          <a:prstGeom prst="diamond">
            <a:avLst/>
          </a:prstGeom>
          <a:solidFill>
            <a:srgbClr val="0065B0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2212240" y="328642"/>
            <a:ext cx="376096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מדד לבדיקות תצהירים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מציין מיקום תוכן 2"/>
          <p:cNvSpPr>
            <a:spLocks noGrp="1"/>
          </p:cNvSpPr>
          <p:nvPr>
            <p:ph idx="1"/>
          </p:nvPr>
        </p:nvSpPr>
        <p:spPr>
          <a:xfrm>
            <a:off x="554038" y="869950"/>
            <a:ext cx="8229600" cy="5434013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he-IL" b="1" u="sng" smtClean="0"/>
          </a:p>
          <a:p>
            <a:r>
              <a:rPr lang="he-IL" sz="2400" b="1" smtClean="0">
                <a:latin typeface="David" panose="020E0502060401010101" pitchFamily="34" charset="-79"/>
                <a:cs typeface="David" panose="020E0502060401010101" pitchFamily="34" charset="-79"/>
              </a:rPr>
              <a:t>אפשרות למתן אישור ת"ר מהשטח</a:t>
            </a:r>
          </a:p>
          <a:p>
            <a:r>
              <a:rPr lang="he-IL" sz="2400" b="1" smtClean="0">
                <a:latin typeface="David" panose="020E0502060401010101" pitchFamily="34" charset="-79"/>
                <a:cs typeface="David" panose="020E0502060401010101" pitchFamily="34" charset="-79"/>
              </a:rPr>
              <a:t>ביצוע הזיהוי והנטילה באמצעות מחשבים ניידים ללא ניירת</a:t>
            </a:r>
          </a:p>
          <a:p>
            <a:endParaRPr lang="he-IL" sz="2000" smtClean="0"/>
          </a:p>
          <a:p>
            <a:endParaRPr lang="he-IL" sz="1600" smtClean="0"/>
          </a:p>
        </p:txBody>
      </p:sp>
      <p:pic>
        <p:nvPicPr>
          <p:cNvPr id="30723" name="Picture 6" descr="C:\Documents and Settings\Lihi.Sarig\Local Settings\Temporary Internet Files\Content.IE5\82LEMDGS\MC900433050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2808287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0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284538"/>
            <a:ext cx="4392612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תמונה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755576" y="332921"/>
            <a:ext cx="739817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מערכת נטילות ובדיקות בחצרי לקוח ממוחשבת  </a:t>
            </a:r>
          </a:p>
        </p:txBody>
      </p:sp>
      <p:sp>
        <p:nvSpPr>
          <p:cNvPr id="9" name="יהלום 8">
            <a:hlinkClick r:id="rId6" action="ppaction://hlinksldjump"/>
          </p:cNvPr>
          <p:cNvSpPr/>
          <p:nvPr/>
        </p:nvSpPr>
        <p:spPr>
          <a:xfrm>
            <a:off x="36513" y="6453188"/>
            <a:ext cx="431800" cy="288925"/>
          </a:xfrm>
          <a:prstGeom prst="diamond">
            <a:avLst/>
          </a:prstGeom>
          <a:solidFill>
            <a:srgbClr val="0065B0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60800"/>
            <a:ext cx="7705725" cy="2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7" name="קבוצה 5"/>
          <p:cNvGrpSpPr>
            <a:grpSpLocks/>
          </p:cNvGrpSpPr>
          <p:nvPr/>
        </p:nvGrpSpPr>
        <p:grpSpPr bwMode="auto">
          <a:xfrm>
            <a:off x="5148263" y="1412875"/>
            <a:ext cx="3775075" cy="3367088"/>
            <a:chOff x="1928794" y="1214422"/>
            <a:chExt cx="5770861" cy="5143536"/>
          </a:xfrm>
        </p:grpSpPr>
        <p:pic>
          <p:nvPicPr>
            <p:cNvPr id="3175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794" y="1214422"/>
              <a:ext cx="5770861" cy="2643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794" y="3786190"/>
              <a:ext cx="5715040" cy="2571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48" name="תמונה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8"/>
          <p:cNvSpPr/>
          <p:nvPr/>
        </p:nvSpPr>
        <p:spPr>
          <a:xfrm>
            <a:off x="1609952" y="307975"/>
            <a:ext cx="4844596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סקרי שביעות רצון לקוחות </a:t>
            </a:r>
          </a:p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אינטרנטי וטלפוני באופן שוטף </a:t>
            </a:r>
          </a:p>
        </p:txBody>
      </p:sp>
      <p:sp>
        <p:nvSpPr>
          <p:cNvPr id="12" name="יהלום 11">
            <a:hlinkClick r:id="rId7" action="ppaction://hlinksldjump"/>
          </p:cNvPr>
          <p:cNvSpPr/>
          <p:nvPr/>
        </p:nvSpPr>
        <p:spPr>
          <a:xfrm>
            <a:off x="36513" y="6453188"/>
            <a:ext cx="431800" cy="288925"/>
          </a:xfrm>
          <a:prstGeom prst="diamond">
            <a:avLst/>
          </a:prstGeom>
          <a:solidFill>
            <a:srgbClr val="0065B0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קבוצה 11"/>
          <p:cNvGrpSpPr>
            <a:grpSpLocks/>
          </p:cNvGrpSpPr>
          <p:nvPr/>
        </p:nvGrpSpPr>
        <p:grpSpPr bwMode="auto">
          <a:xfrm>
            <a:off x="798513" y="476250"/>
            <a:ext cx="3887787" cy="5994400"/>
            <a:chOff x="1979712" y="116632"/>
            <a:chExt cx="4871244" cy="6507042"/>
          </a:xfrm>
        </p:grpSpPr>
        <p:pic>
          <p:nvPicPr>
            <p:cNvPr id="6" name="תמונה 5" descr="חשבונית22 copy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9712" y="116632"/>
              <a:ext cx="4871244" cy="650704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2775" name="TextBox 10"/>
            <p:cNvSpPr txBox="1">
              <a:spLocks noChangeArrowheads="1"/>
            </p:cNvSpPr>
            <p:nvPr/>
          </p:nvSpPr>
          <p:spPr bwMode="auto">
            <a:xfrm rot="-2069293">
              <a:off x="4221746" y="2015458"/>
              <a:ext cx="2367559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he-IL" sz="4400" u="sng">
                  <a:solidFill>
                    <a:srgbClr val="FF0000"/>
                  </a:solidFill>
                </a:rPr>
                <a:t>דוגמא</a:t>
              </a:r>
            </a:p>
          </p:txBody>
        </p:sp>
      </p:grpSp>
      <p:pic>
        <p:nvPicPr>
          <p:cNvPr id="32771" name="תמונה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מלבן 6"/>
          <p:cNvSpPr/>
          <p:nvPr/>
        </p:nvSpPr>
        <p:spPr>
          <a:xfrm>
            <a:off x="4644008" y="332656"/>
            <a:ext cx="34579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חשבוניות ממחושבות </a:t>
            </a:r>
          </a:p>
        </p:txBody>
      </p:sp>
      <p:sp>
        <p:nvSpPr>
          <p:cNvPr id="10" name="יהלום 9">
            <a:hlinkClick r:id="rId5" action="ppaction://hlinksldjump"/>
          </p:cNvPr>
          <p:cNvSpPr/>
          <p:nvPr/>
        </p:nvSpPr>
        <p:spPr>
          <a:xfrm>
            <a:off x="36513" y="6453188"/>
            <a:ext cx="431800" cy="288925"/>
          </a:xfrm>
          <a:prstGeom prst="diamond">
            <a:avLst/>
          </a:prstGeom>
          <a:solidFill>
            <a:srgbClr val="0065B0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76375" y="1412875"/>
            <a:ext cx="6429375" cy="838200"/>
          </a:xfrm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49225"/>
            <a:ext cx="194945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20938"/>
            <a:ext cx="73247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תמונה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מלבן 6"/>
          <p:cNvSpPr/>
          <p:nvPr/>
        </p:nvSpPr>
        <p:spPr>
          <a:xfrm>
            <a:off x="2771350" y="284165"/>
            <a:ext cx="276389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שרת התשלומים </a:t>
            </a:r>
          </a:p>
        </p:txBody>
      </p:sp>
      <p:sp>
        <p:nvSpPr>
          <p:cNvPr id="10" name="יהלום 9">
            <a:hlinkClick r:id="rId7" action="ppaction://hlinksldjump"/>
          </p:cNvPr>
          <p:cNvSpPr/>
          <p:nvPr/>
        </p:nvSpPr>
        <p:spPr>
          <a:xfrm>
            <a:off x="36513" y="6453188"/>
            <a:ext cx="431800" cy="288925"/>
          </a:xfrm>
          <a:prstGeom prst="diamond">
            <a:avLst/>
          </a:prstGeom>
          <a:solidFill>
            <a:srgbClr val="0065B0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תרשים 3"/>
          <p:cNvGraphicFramePr/>
          <p:nvPr/>
        </p:nvGraphicFramePr>
        <p:xfrm>
          <a:off x="1475656" y="1844824"/>
          <a:ext cx="6534472" cy="389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4819" name="תמונה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2095690" y="284165"/>
            <a:ext cx="411522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הקלה בקריטריון הכניסה </a:t>
            </a:r>
          </a:p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למסלולי ההקלות  </a:t>
            </a:r>
          </a:p>
        </p:txBody>
      </p:sp>
      <p:sp>
        <p:nvSpPr>
          <p:cNvPr id="8" name="יהלום 7">
            <a:hlinkClick r:id="rId5" action="ppaction://hlinksldjump"/>
          </p:cNvPr>
          <p:cNvSpPr/>
          <p:nvPr/>
        </p:nvSpPr>
        <p:spPr>
          <a:xfrm>
            <a:off x="36513" y="6453188"/>
            <a:ext cx="431800" cy="288925"/>
          </a:xfrm>
          <a:prstGeom prst="diamond">
            <a:avLst/>
          </a:prstGeom>
          <a:solidFill>
            <a:srgbClr val="0065B0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מציין מיקום תוכן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1375316"/>
              </p:ext>
            </p:extLst>
          </p:nvPr>
        </p:nvGraphicFramePr>
        <p:xfrm>
          <a:off x="755576" y="1054405"/>
          <a:ext cx="7920881" cy="5530305"/>
        </p:xfrm>
        <a:graphic>
          <a:graphicData uri="http://schemas.openxmlformats.org/drawingml/2006/table">
            <a:tbl>
              <a:tblPr rtl="1" firstRow="1" bandRow="1">
                <a:tableStyleId>{3C2FFA5D-87B4-456A-9821-1D502468CF0F}</a:tableStyleId>
              </a:tblPr>
              <a:tblGrid>
                <a:gridCol w="1417704"/>
                <a:gridCol w="1222590"/>
                <a:gridCol w="1556557"/>
                <a:gridCol w="1133125"/>
                <a:gridCol w="1493412"/>
                <a:gridCol w="1097493"/>
              </a:tblGrid>
              <a:tr h="504474"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solidFill>
                            <a:srgbClr val="000099"/>
                          </a:solidFill>
                          <a:latin typeface="David" pitchFamily="34" charset="-79"/>
                          <a:cs typeface="David" pitchFamily="34" charset="-79"/>
                        </a:rPr>
                        <a:t>שם הארגון</a:t>
                      </a:r>
                      <a:endParaRPr lang="he-IL" sz="1400" dirty="0">
                        <a:solidFill>
                          <a:srgbClr val="0000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solidFill>
                            <a:srgbClr val="000099"/>
                          </a:solidFill>
                          <a:latin typeface="David" pitchFamily="34" charset="-79"/>
                          <a:cs typeface="David" pitchFamily="34" charset="-79"/>
                        </a:rPr>
                        <a:t>מהות ההסכם</a:t>
                      </a:r>
                      <a:endParaRPr lang="he-IL" sz="1400" dirty="0">
                        <a:solidFill>
                          <a:srgbClr val="0000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solidFill>
                            <a:srgbClr val="000099"/>
                          </a:solidFill>
                          <a:latin typeface="David" pitchFamily="34" charset="-79"/>
                          <a:cs typeface="David" pitchFamily="34" charset="-79"/>
                        </a:rPr>
                        <a:t>תחומים</a:t>
                      </a:r>
                      <a:endParaRPr lang="he-IL" sz="1400" dirty="0">
                        <a:solidFill>
                          <a:srgbClr val="0000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solidFill>
                            <a:srgbClr val="000099"/>
                          </a:solidFill>
                          <a:latin typeface="David" pitchFamily="34" charset="-79"/>
                          <a:cs typeface="David" pitchFamily="34" charset="-79"/>
                        </a:rPr>
                        <a:t>מס'</a:t>
                      </a:r>
                      <a:r>
                        <a:rPr lang="he-IL" sz="1400" baseline="0" dirty="0" smtClean="0">
                          <a:solidFill>
                            <a:srgbClr val="000099"/>
                          </a:solidFill>
                          <a:latin typeface="David" pitchFamily="34" charset="-79"/>
                          <a:cs typeface="David" pitchFamily="34" charset="-79"/>
                        </a:rPr>
                        <a:t> מדינות</a:t>
                      </a:r>
                      <a:endParaRPr lang="he-IL" sz="1400" dirty="0">
                        <a:solidFill>
                          <a:srgbClr val="0000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solidFill>
                            <a:srgbClr val="000099"/>
                          </a:solidFill>
                          <a:latin typeface="David" pitchFamily="34" charset="-79"/>
                          <a:cs typeface="David" pitchFamily="34" charset="-79"/>
                        </a:rPr>
                        <a:t>מס' מעבדות/אתרים</a:t>
                      </a:r>
                      <a:endParaRPr lang="he-IL" sz="1400" dirty="0">
                        <a:solidFill>
                          <a:srgbClr val="0000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solidFill>
                            <a:srgbClr val="000099"/>
                          </a:solidFill>
                          <a:latin typeface="David" pitchFamily="34" charset="-79"/>
                          <a:cs typeface="David" pitchFamily="34" charset="-79"/>
                        </a:rPr>
                        <a:t>מס' עובדים</a:t>
                      </a:r>
                      <a:endParaRPr lang="he-IL" sz="1400" dirty="0">
                        <a:solidFill>
                          <a:srgbClr val="000099"/>
                        </a:solidFill>
                        <a:latin typeface="David" pitchFamily="34" charset="-79"/>
                        <a:cs typeface="David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623179"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latin typeface="David" pitchFamily="34" charset="-79"/>
                          <a:cs typeface="David" pitchFamily="34" charset="-79"/>
                        </a:rPr>
                        <a:t>רשת </a:t>
                      </a:r>
                      <a:r>
                        <a:rPr lang="en-US" sz="1200" b="1" dirty="0" smtClean="0">
                          <a:latin typeface="David" pitchFamily="34" charset="-79"/>
                          <a:cs typeface="David" pitchFamily="34" charset="-79"/>
                        </a:rPr>
                        <a:t>IECEE - CB</a:t>
                      </a:r>
                    </a:p>
                    <a:p>
                      <a:pPr algn="ctr" rtl="1"/>
                      <a:r>
                        <a:rPr lang="he-IL" sz="1200" b="1" dirty="0" smtClean="0">
                          <a:latin typeface="David" pitchFamily="34" charset="-79"/>
                          <a:cs typeface="David" pitchFamily="34" charset="-79"/>
                        </a:rPr>
                        <a:t>רשת</a:t>
                      </a:r>
                      <a:r>
                        <a:rPr lang="he-IL" sz="1200" b="1" baseline="0" dirty="0" smtClean="0">
                          <a:latin typeface="David" pitchFamily="34" charset="-79"/>
                          <a:cs typeface="David" pitchFamily="34" charset="-79"/>
                        </a:rPr>
                        <a:t> עולמית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הכרה הדדית באישורים ודוחות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חשמל,</a:t>
                      </a:r>
                      <a:r>
                        <a:rPr lang="he-IL" sz="1200" baseline="0" dirty="0" smtClean="0">
                          <a:latin typeface="David" pitchFamily="34" charset="-79"/>
                          <a:cs typeface="David" pitchFamily="34" charset="-79"/>
                        </a:rPr>
                        <a:t> אלקטרוניקה וציוד רפואי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54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300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801236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>
                          <a:latin typeface="David" pitchFamily="34" charset="-79"/>
                          <a:cs typeface="David" pitchFamily="34" charset="-79"/>
                        </a:rPr>
                        <a:t>TUV - RH</a:t>
                      </a:r>
                    </a:p>
                    <a:p>
                      <a:pPr algn="ctr" rtl="1"/>
                      <a:r>
                        <a:rPr lang="he-IL" sz="1200" b="1" dirty="0" smtClean="0">
                          <a:latin typeface="David" pitchFamily="34" charset="-79"/>
                          <a:cs typeface="David" pitchFamily="34" charset="-79"/>
                        </a:rPr>
                        <a:t>ארגון</a:t>
                      </a:r>
                      <a:r>
                        <a:rPr lang="he-IL" sz="1200" b="1" baseline="0" dirty="0" smtClean="0">
                          <a:latin typeface="David" pitchFamily="34" charset="-79"/>
                          <a:cs typeface="David" pitchFamily="34" charset="-79"/>
                        </a:rPr>
                        <a:t> התעדה בינלאומי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הכרה הדדית בדוחות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חשמל,</a:t>
                      </a:r>
                      <a:r>
                        <a:rPr lang="he-IL" sz="1200" baseline="0" dirty="0" smtClean="0">
                          <a:latin typeface="David" pitchFamily="34" charset="-79"/>
                          <a:cs typeface="David" pitchFamily="34" charset="-79"/>
                        </a:rPr>
                        <a:t> אלקטרוניקה ציוד רפואי, מכניקה, רכב, כימיה וצעצועים</a:t>
                      </a:r>
                      <a:endParaRPr lang="he-IL" sz="1200" dirty="0" smtClean="0">
                        <a:latin typeface="David" pitchFamily="34" charset="-79"/>
                        <a:cs typeface="David" pitchFamily="34" charset="-79"/>
                      </a:endParaRPr>
                    </a:p>
                    <a:p>
                      <a:pPr algn="ctr" rtl="1"/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65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500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17200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801236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>
                          <a:latin typeface="David" pitchFamily="34" charset="-79"/>
                          <a:cs typeface="David" pitchFamily="34" charset="-79"/>
                        </a:rPr>
                        <a:t>UL</a:t>
                      </a:r>
                    </a:p>
                    <a:p>
                      <a:pPr algn="ctr" rtl="1"/>
                      <a:r>
                        <a:rPr lang="he-IL" sz="1200" b="1" dirty="0" smtClean="0">
                          <a:latin typeface="David" pitchFamily="34" charset="-79"/>
                          <a:cs typeface="David" pitchFamily="34" charset="-79"/>
                        </a:rPr>
                        <a:t>ארגון התעדה בינלאומי מוביל בארה"ב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smtClean="0">
                          <a:latin typeface="David" pitchFamily="34" charset="-79"/>
                          <a:cs typeface="David" pitchFamily="34" charset="-79"/>
                        </a:rPr>
                        <a:t>הכרה הדדית בדוחות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חשמל,</a:t>
                      </a:r>
                      <a:r>
                        <a:rPr lang="he-IL" sz="1200" baseline="0" dirty="0" smtClean="0">
                          <a:latin typeface="David" pitchFamily="34" charset="-79"/>
                          <a:cs typeface="David" pitchFamily="34" charset="-79"/>
                        </a:rPr>
                        <a:t> אלקטרוניקה ציוד רפואי, צעצועים</a:t>
                      </a:r>
                      <a:endParaRPr lang="he-IL" sz="1200" dirty="0" smtClean="0">
                        <a:latin typeface="David" pitchFamily="34" charset="-79"/>
                        <a:cs typeface="David" pitchFamily="34" charset="-79"/>
                      </a:endParaRPr>
                    </a:p>
                    <a:p>
                      <a:pPr algn="ctr" rtl="1"/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39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131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10400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801236">
                <a:tc>
                  <a:txBody>
                    <a:bodyPr/>
                    <a:lstStyle/>
                    <a:p>
                      <a:pPr lvl="0" algn="ctr" rtl="1"/>
                      <a:r>
                        <a:rPr lang="en-US" sz="1200" b="1" dirty="0" smtClean="0">
                          <a:latin typeface="David" pitchFamily="34" charset="-79"/>
                          <a:cs typeface="David" pitchFamily="34" charset="-79"/>
                        </a:rPr>
                        <a:t>TUV - SVD</a:t>
                      </a:r>
                    </a:p>
                    <a:p>
                      <a:pPr lvl="0" algn="ctr" rtl="1"/>
                      <a:r>
                        <a:rPr lang="he-IL" sz="1200" b="1" dirty="0" smtClean="0">
                          <a:latin typeface="David" pitchFamily="34" charset="-79"/>
                          <a:cs typeface="David" pitchFamily="34" charset="-79"/>
                        </a:rPr>
                        <a:t>ארגון</a:t>
                      </a:r>
                      <a:r>
                        <a:rPr lang="he-IL" sz="1200" b="1" baseline="0" dirty="0" smtClean="0">
                          <a:latin typeface="David" pitchFamily="34" charset="-79"/>
                          <a:cs typeface="David" pitchFamily="34" charset="-79"/>
                        </a:rPr>
                        <a:t> התעדה בינלאומי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smtClean="0">
                          <a:latin typeface="David" pitchFamily="34" charset="-79"/>
                          <a:cs typeface="David" pitchFamily="34" charset="-79"/>
                        </a:rPr>
                        <a:t>הכרה הדדית בדוחות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חשמל,</a:t>
                      </a:r>
                      <a:r>
                        <a:rPr lang="he-IL" sz="1200" baseline="0" dirty="0" smtClean="0">
                          <a:latin typeface="David" pitchFamily="34" charset="-79"/>
                          <a:cs typeface="David" pitchFamily="34" charset="-79"/>
                        </a:rPr>
                        <a:t> אלקטרוניקה ציוד רפואי, מכניקה, רכב, כימיה וצעצועים</a:t>
                      </a:r>
                      <a:endParaRPr lang="he-IL" sz="1200" dirty="0" smtClean="0">
                        <a:latin typeface="David" pitchFamily="34" charset="-79"/>
                        <a:cs typeface="David" pitchFamily="34" charset="-79"/>
                      </a:endParaRPr>
                    </a:p>
                    <a:p>
                      <a:pPr lvl="0" algn="ctr" rtl="1"/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50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800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lvl="0"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19000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801236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>
                          <a:latin typeface="David" pitchFamily="34" charset="-79"/>
                          <a:cs typeface="David" pitchFamily="34" charset="-79"/>
                        </a:rPr>
                        <a:t>INTERTEK</a:t>
                      </a:r>
                    </a:p>
                    <a:p>
                      <a:pPr algn="ctr" rtl="1"/>
                      <a:r>
                        <a:rPr lang="he-IL" sz="1200" b="1" dirty="0" smtClean="0">
                          <a:latin typeface="David" pitchFamily="34" charset="-79"/>
                          <a:cs typeface="David" pitchFamily="34" charset="-79"/>
                        </a:rPr>
                        <a:t>ארגון</a:t>
                      </a:r>
                      <a:r>
                        <a:rPr lang="he-IL" sz="1200" b="1" baseline="0" dirty="0" smtClean="0">
                          <a:latin typeface="David" pitchFamily="34" charset="-79"/>
                          <a:cs typeface="David" pitchFamily="34" charset="-79"/>
                        </a:rPr>
                        <a:t> התעדה בינלאומי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הכרה הדדית בדוחות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חשמל,</a:t>
                      </a:r>
                      <a:r>
                        <a:rPr lang="he-IL" sz="1200" baseline="0" dirty="0" smtClean="0">
                          <a:latin typeface="David" pitchFamily="34" charset="-79"/>
                          <a:cs typeface="David" pitchFamily="34" charset="-79"/>
                        </a:rPr>
                        <a:t> אלקטרוניקה ציוד רפואי, מכניקה, רכב, כימיה וצעצועים</a:t>
                      </a:r>
                      <a:endParaRPr lang="he-IL" sz="1200" dirty="0" smtClean="0">
                        <a:latin typeface="David" pitchFamily="34" charset="-79"/>
                        <a:cs typeface="David" pitchFamily="34" charset="-79"/>
                      </a:endParaRPr>
                    </a:p>
                    <a:p>
                      <a:pPr algn="ctr" rtl="1"/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100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700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30000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445122"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1" dirty="0" smtClean="0">
                          <a:latin typeface="David" pitchFamily="34" charset="-79"/>
                          <a:cs typeface="David" pitchFamily="34" charset="-79"/>
                        </a:rPr>
                        <a:t>אמנת וינה רשת עולמית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הכרה באימות טוהר של</a:t>
                      </a:r>
                      <a:r>
                        <a:rPr lang="he-IL" sz="1200" baseline="0" dirty="0" smtClean="0">
                          <a:latin typeface="David" pitchFamily="34" charset="-79"/>
                          <a:cs typeface="David" pitchFamily="34" charset="-79"/>
                        </a:rPr>
                        <a:t> זהב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זהב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20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43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  <a:tr h="623179"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1" dirty="0" smtClean="0">
                          <a:latin typeface="David" pitchFamily="34" charset="-79"/>
                          <a:cs typeface="David" pitchFamily="34" charset="-79"/>
                        </a:rPr>
                        <a:t>NEMKO</a:t>
                      </a:r>
                    </a:p>
                    <a:p>
                      <a:pPr algn="ctr" rtl="1"/>
                      <a:r>
                        <a:rPr lang="he-IL" sz="1200" b="1" dirty="0" smtClean="0">
                          <a:latin typeface="David" pitchFamily="34" charset="-79"/>
                          <a:cs typeface="David" pitchFamily="34" charset="-79"/>
                        </a:rPr>
                        <a:t>ארגון</a:t>
                      </a:r>
                      <a:r>
                        <a:rPr lang="he-IL" sz="1200" b="1" baseline="0" dirty="0" smtClean="0">
                          <a:latin typeface="David" pitchFamily="34" charset="-79"/>
                          <a:cs typeface="David" pitchFamily="34" charset="-79"/>
                        </a:rPr>
                        <a:t> התעדה בינלאומי</a:t>
                      </a:r>
                      <a:endParaRPr lang="he-IL" sz="1200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הכרה הדדית בדוחות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חשמל ואלקטרוניקה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18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35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dirty="0" smtClean="0">
                          <a:latin typeface="David" pitchFamily="34" charset="-79"/>
                          <a:cs typeface="David" pitchFamily="34" charset="-79"/>
                        </a:rPr>
                        <a:t>600</a:t>
                      </a:r>
                      <a:endParaRPr lang="he-IL" sz="12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91437" marR="91437" marT="45709" marB="457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w="50800" prst="hardEdge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35907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1475656" y="284165"/>
            <a:ext cx="561662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הסכמי ההכרה של מכון התקנים</a:t>
            </a:r>
          </a:p>
        </p:txBody>
      </p:sp>
      <p:sp>
        <p:nvSpPr>
          <p:cNvPr id="8" name="יהלום 7">
            <a:hlinkClick r:id="rId4" action="ppaction://hlinksldjump"/>
          </p:cNvPr>
          <p:cNvSpPr/>
          <p:nvPr/>
        </p:nvSpPr>
        <p:spPr>
          <a:xfrm>
            <a:off x="36513" y="6453188"/>
            <a:ext cx="431800" cy="288925"/>
          </a:xfrm>
          <a:prstGeom prst="diamond">
            <a:avLst/>
          </a:prstGeom>
          <a:solidFill>
            <a:srgbClr val="0065B0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4355976" y="341719"/>
            <a:ext cx="213071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תו תקן חו"ל </a:t>
            </a:r>
          </a:p>
        </p:txBody>
      </p:sp>
      <p:pic>
        <p:nvPicPr>
          <p:cNvPr id="36868" name="תמונה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1088" y="341313"/>
            <a:ext cx="3143250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מלבן 3"/>
          <p:cNvSpPr>
            <a:spLocks noChangeArrowheads="1"/>
          </p:cNvSpPr>
          <p:nvPr/>
        </p:nvSpPr>
        <p:spPr bwMode="auto">
          <a:xfrm>
            <a:off x="4225925" y="1196975"/>
            <a:ext cx="457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he-IL" dirty="0">
                <a:solidFill>
                  <a:srgbClr val="00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במסגרת המאמצים שעושה מכון התקנים הישראלי לשיפור השירות לציבור לקוחותיו היבואנים, אנו מעודדים את סימונם של המוצרים המיובאים בתו-תקן ישראלי.</a:t>
            </a:r>
            <a:endParaRPr lang="en-US" dirty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/>
            <a:r>
              <a:rPr lang="he-IL" dirty="0">
                <a:solidFill>
                  <a:srgbClr val="00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he-IL" dirty="0">
                <a:solidFill>
                  <a:srgbClr val="00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dirty="0">
                <a:solidFill>
                  <a:srgbClr val="00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יבואן, שהמוצרים שהוא מייבא, מסומנים בתו-תקן ישראלי ייהנה מתהליך יבוא קל יותר, ולא יתקל בעיכובים בעת כניסת מוצריו לארץ בנוסף לכך, סימון המוצרים בתו-תקן ישראלי, המעיד כי המוצרים נבדקו ואושרו על-ידי מכון התקנים, מהווה יתרון בשיווק המוצרים. </a:t>
            </a:r>
          </a:p>
          <a:p>
            <a:pPr algn="r"/>
            <a:r>
              <a:rPr lang="he-IL" dirty="0">
                <a:solidFill>
                  <a:srgbClr val="00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ברב המקרים אף ניתן לומר שהשירות של מכון התקנים ליבואן בגין הבדיקות יוזל, בעיקר במקרים בהם קיים יבוא של אותו מוצר בכמויות גדולות.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  <a:p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sp>
        <p:nvSpPr>
          <p:cNvPr id="10" name="יהלום 9">
            <a:hlinkClick r:id="rId5" action="ppaction://hlinksldjump"/>
          </p:cNvPr>
          <p:cNvSpPr/>
          <p:nvPr/>
        </p:nvSpPr>
        <p:spPr>
          <a:xfrm>
            <a:off x="36513" y="6453188"/>
            <a:ext cx="431800" cy="288925"/>
          </a:xfrm>
          <a:prstGeom prst="diamond">
            <a:avLst/>
          </a:prstGeom>
          <a:solidFill>
            <a:srgbClr val="0065B0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 l="17843" t="16800" r="10938" b="6761"/>
          <a:stretch>
            <a:fillRect/>
          </a:stretch>
        </p:blipFill>
        <p:spPr bwMode="auto">
          <a:xfrm>
            <a:off x="6875463" y="260350"/>
            <a:ext cx="2147887" cy="1296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892" name="תמונה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2811427" y="284165"/>
            <a:ext cx="268374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פורטל ליבואנים </a:t>
            </a:r>
          </a:p>
        </p:txBody>
      </p:sp>
      <p:sp>
        <p:nvSpPr>
          <p:cNvPr id="8" name="יהלום 7">
            <a:hlinkClick r:id="rId6" action="ppaction://hlinksldjump"/>
          </p:cNvPr>
          <p:cNvSpPr/>
          <p:nvPr/>
        </p:nvSpPr>
        <p:spPr>
          <a:xfrm>
            <a:off x="36513" y="6453188"/>
            <a:ext cx="431800" cy="288925"/>
          </a:xfrm>
          <a:prstGeom prst="diamond">
            <a:avLst/>
          </a:prstGeom>
          <a:solidFill>
            <a:srgbClr val="0065B0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דיאגרמה 19"/>
          <p:cNvGraphicFramePr/>
          <p:nvPr/>
        </p:nvGraphicFramePr>
        <p:xfrm>
          <a:off x="755578" y="1444231"/>
          <a:ext cx="7859165" cy="444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2" name="TextBox 20"/>
          <p:cNvSpPr txBox="1">
            <a:spLocks noChangeArrowheads="1"/>
          </p:cNvSpPr>
          <p:nvPr/>
        </p:nvSpPr>
        <p:spPr bwMode="auto">
          <a:xfrm>
            <a:off x="6715125" y="1700213"/>
            <a:ext cx="6477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he-IL" sz="2800" b="1">
                <a:latin typeface="David" panose="020E0502060401010101" pitchFamily="34" charset="-79"/>
                <a:cs typeface="David" panose="020E0502060401010101" pitchFamily="34" charset="-79"/>
              </a:rPr>
              <a:t>זמן </a:t>
            </a:r>
          </a:p>
        </p:txBody>
      </p:sp>
      <p:sp>
        <p:nvSpPr>
          <p:cNvPr id="17413" name="TextBox 24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6659563" y="2884488"/>
            <a:ext cx="7921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he-IL" sz="2400" b="1">
                <a:latin typeface="David" panose="020E0502060401010101" pitchFamily="34" charset="-79"/>
                <a:cs typeface="David" panose="020E0502060401010101" pitchFamily="34" charset="-79"/>
              </a:rPr>
              <a:t>עלות </a:t>
            </a:r>
            <a:r>
              <a:rPr lang="he-IL" sz="2800" b="1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17414" name="TextBox 25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6732240" y="5013176"/>
            <a:ext cx="7921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פתרון בעיות  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sp>
        <p:nvSpPr>
          <p:cNvPr id="17415" name="TextBox 26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6372200" y="4077072"/>
            <a:ext cx="1135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שקיפות </a:t>
            </a: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4213" y="1665288"/>
            <a:ext cx="7704137" cy="4211637"/>
          </a:xfrm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60338"/>
            <a:ext cx="14192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תמונה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3009396" y="284165"/>
            <a:ext cx="228780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מחירון המכון </a:t>
            </a:r>
          </a:p>
        </p:txBody>
      </p:sp>
      <p:sp>
        <p:nvSpPr>
          <p:cNvPr id="8" name="יהלום 7">
            <a:hlinkClick r:id="rId6" action="ppaction://hlinksldjump"/>
          </p:cNvPr>
          <p:cNvSpPr/>
          <p:nvPr/>
        </p:nvSpPr>
        <p:spPr>
          <a:xfrm>
            <a:off x="36513" y="6453188"/>
            <a:ext cx="431800" cy="288925"/>
          </a:xfrm>
          <a:prstGeom prst="diamond">
            <a:avLst/>
          </a:prstGeom>
          <a:solidFill>
            <a:srgbClr val="0065B0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מציין מיקום תוכן 2"/>
          <p:cNvSpPr>
            <a:spLocks noGrp="1"/>
          </p:cNvSpPr>
          <p:nvPr>
            <p:ph idx="1"/>
          </p:nvPr>
        </p:nvSpPr>
        <p:spPr>
          <a:xfrm>
            <a:off x="574675" y="1228725"/>
            <a:ext cx="8229600" cy="1223963"/>
          </a:xfrm>
        </p:spPr>
        <p:txBody>
          <a:bodyPr/>
          <a:lstStyle/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endParaRPr lang="he-IL" b="1" smtClean="0">
              <a:solidFill>
                <a:srgbClr val="000099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sz="2000" b="1" smtClean="0">
                <a:solidFill>
                  <a:srgbClr val="00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הודעות שוטפות ליבואנים</a:t>
            </a:r>
          </a:p>
          <a:p>
            <a:r>
              <a:rPr lang="he-IL" sz="2000" b="1" smtClean="0">
                <a:solidFill>
                  <a:srgbClr val="00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מסלולי הקלות ליבואנים</a:t>
            </a:r>
          </a:p>
          <a:p>
            <a:r>
              <a:rPr lang="he-IL" sz="2000" b="1" smtClean="0">
                <a:solidFill>
                  <a:srgbClr val="00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מידע ליבואן המתחיל</a:t>
            </a:r>
          </a:p>
          <a:p>
            <a:r>
              <a:rPr lang="he-IL" sz="2000" b="1" smtClean="0">
                <a:solidFill>
                  <a:srgbClr val="00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קישורים שימושיים</a:t>
            </a:r>
          </a:p>
          <a:p>
            <a:r>
              <a:rPr lang="he-IL" sz="2000" b="1" smtClean="0">
                <a:solidFill>
                  <a:srgbClr val="00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נוהלי היבוא (כולל 401)</a:t>
            </a:r>
          </a:p>
          <a:p>
            <a:r>
              <a:rPr lang="he-IL" sz="2000" b="1" smtClean="0">
                <a:solidFill>
                  <a:srgbClr val="00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 הטפסים הנדרשים להגשת בקשות</a:t>
            </a:r>
          </a:p>
          <a:p>
            <a:r>
              <a:rPr lang="he-IL" sz="2000" b="1" smtClean="0">
                <a:solidFill>
                  <a:srgbClr val="000099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שאלות ותשובות נפוצות</a:t>
            </a:r>
          </a:p>
          <a:p>
            <a:endParaRPr lang="he-IL" sz="1600" b="1" smtClean="0"/>
          </a:p>
          <a:p>
            <a:endParaRPr lang="he-IL" smtClean="0"/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385445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תמונה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לבן 4"/>
          <p:cNvSpPr/>
          <p:nvPr/>
        </p:nvSpPr>
        <p:spPr>
          <a:xfrm>
            <a:off x="2051720" y="301080"/>
            <a:ext cx="433163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מידע ליבואן </a:t>
            </a:r>
          </a:p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באתר האינטרנט של המכון </a:t>
            </a:r>
          </a:p>
        </p:txBody>
      </p:sp>
      <p:sp>
        <p:nvSpPr>
          <p:cNvPr id="8" name="יהלום 7">
            <a:hlinkClick r:id="rId5" action="ppaction://hlinksldjump"/>
          </p:cNvPr>
          <p:cNvSpPr/>
          <p:nvPr/>
        </p:nvSpPr>
        <p:spPr>
          <a:xfrm>
            <a:off x="36513" y="6453188"/>
            <a:ext cx="431800" cy="288925"/>
          </a:xfrm>
          <a:prstGeom prst="diamond">
            <a:avLst/>
          </a:prstGeom>
          <a:solidFill>
            <a:srgbClr val="0065B0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7950" y="1844675"/>
            <a:ext cx="8828088" cy="4311650"/>
          </a:xfrm>
        </p:spPr>
      </p:pic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6250"/>
            <a:ext cx="21526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תמונה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2656735" y="284165"/>
            <a:ext cx="299312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מנוע חיפש תקנים </a:t>
            </a:r>
          </a:p>
        </p:txBody>
      </p:sp>
      <p:sp>
        <p:nvSpPr>
          <p:cNvPr id="8" name="יהלום 7">
            <a:hlinkClick r:id="rId6" action="ppaction://hlinksldjump"/>
          </p:cNvPr>
          <p:cNvSpPr/>
          <p:nvPr/>
        </p:nvSpPr>
        <p:spPr>
          <a:xfrm>
            <a:off x="36513" y="6453188"/>
            <a:ext cx="431800" cy="288925"/>
          </a:xfrm>
          <a:prstGeom prst="diamond">
            <a:avLst/>
          </a:prstGeom>
          <a:solidFill>
            <a:srgbClr val="0065B0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4975" y="188913"/>
            <a:ext cx="23431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47800" y="1125538"/>
            <a:ext cx="4997450" cy="4995862"/>
          </a:xfrm>
        </p:spPr>
      </p:pic>
      <p:sp>
        <p:nvSpPr>
          <p:cNvPr id="5" name="מלבן 4"/>
          <p:cNvSpPr/>
          <p:nvPr/>
        </p:nvSpPr>
        <p:spPr>
          <a:xfrm>
            <a:off x="1861647" y="284165"/>
            <a:ext cx="458330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מנוע חיפש דגמים מאושרים  </a:t>
            </a:r>
          </a:p>
        </p:txBody>
      </p:sp>
      <p:pic>
        <p:nvPicPr>
          <p:cNvPr id="41989" name="תמונה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יהלום 7">
            <a:hlinkClick r:id="rId6" action="ppaction://hlinksldjump"/>
          </p:cNvPr>
          <p:cNvSpPr/>
          <p:nvPr/>
        </p:nvSpPr>
        <p:spPr>
          <a:xfrm>
            <a:off x="36513" y="6453188"/>
            <a:ext cx="431800" cy="288925"/>
          </a:xfrm>
          <a:prstGeom prst="diamond">
            <a:avLst/>
          </a:prstGeom>
          <a:solidFill>
            <a:srgbClr val="0065B0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5" name="Picture 9" descr="http://www.viralblog.com/wp-content/uploads/2012/05/Integrated-Social-Media-Customer-Serv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3"/>
            <a:ext cx="3672408" cy="3672409"/>
          </a:xfrm>
          <a:prstGeom prst="ellipse">
            <a:avLst/>
          </a:prstGeom>
          <a:noFill/>
          <a:effectLst>
            <a:reflection stA="45000" endPos="0" dist="50800" dir="5400000" sy="-100000" algn="bl" rotWithShape="0"/>
            <a:softEdge rad="381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תמונה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xmlns="" val="3591072399"/>
              </p:ext>
            </p:extLst>
          </p:nvPr>
        </p:nvGraphicFramePr>
        <p:xfrm>
          <a:off x="700720" y="1196751"/>
          <a:ext cx="738251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מלבן 5"/>
          <p:cNvSpPr/>
          <p:nvPr/>
        </p:nvSpPr>
        <p:spPr>
          <a:xfrm>
            <a:off x="2862574" y="262391"/>
            <a:ext cx="27895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6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שיפור השירות </a:t>
            </a:r>
          </a:p>
        </p:txBody>
      </p:sp>
      <p:sp>
        <p:nvSpPr>
          <p:cNvPr id="7" name="יהלום 6">
            <a:hlinkClick r:id="rId10" action="ppaction://hlinksldjump"/>
          </p:cNvPr>
          <p:cNvSpPr/>
          <p:nvPr/>
        </p:nvSpPr>
        <p:spPr>
          <a:xfrm>
            <a:off x="36513" y="6453188"/>
            <a:ext cx="431800" cy="288925"/>
          </a:xfrm>
          <a:prstGeom prst="diamond">
            <a:avLst/>
          </a:prstGeom>
          <a:solidFill>
            <a:srgbClr val="0065B0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ttp://www.universproducts.com/files/logos/fe99366e48a39f83a52bdbe8b141029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133600"/>
            <a:ext cx="40005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2A41667D-8FA6-475D-931D-FE27F345CCC9}" type="slidenum">
              <a:rPr lang="he-IL" smtClean="0"/>
              <a:pPr>
                <a:defRPr/>
              </a:pPr>
              <a:t>4</a:t>
            </a:fld>
            <a:endParaRPr lang="he-IL"/>
          </a:p>
        </p:txBody>
      </p:sp>
      <p:pic>
        <p:nvPicPr>
          <p:cNvPr id="21508" name="תמונה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מלבן 7"/>
          <p:cNvSpPr/>
          <p:nvPr/>
        </p:nvSpPr>
        <p:spPr>
          <a:xfrm>
            <a:off x="2843810" y="307977"/>
            <a:ext cx="275267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הקלות ליבואנים </a:t>
            </a:r>
          </a:p>
        </p:txBody>
      </p:sp>
      <p:graphicFrame>
        <p:nvGraphicFramePr>
          <p:cNvPr id="7" name="דיאגרמה 6"/>
          <p:cNvGraphicFramePr/>
          <p:nvPr>
            <p:extLst>
              <p:ext uri="{D42A27DB-BD31-4B8C-83A1-F6EECF244321}">
                <p14:modId xmlns:p14="http://schemas.microsoft.com/office/powerpoint/2010/main" xmlns="" val="3028616415"/>
              </p:ext>
            </p:extLst>
          </p:nvPr>
        </p:nvGraphicFramePr>
        <p:xfrm>
          <a:off x="1567547" y="1269830"/>
          <a:ext cx="6120680" cy="439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יהלום 9">
            <a:hlinkClick r:id="rId10" action="ppaction://hlinksldjump"/>
          </p:cNvPr>
          <p:cNvSpPr/>
          <p:nvPr/>
        </p:nvSpPr>
        <p:spPr>
          <a:xfrm>
            <a:off x="36513" y="6453188"/>
            <a:ext cx="431800" cy="288925"/>
          </a:xfrm>
          <a:prstGeom prst="diamond">
            <a:avLst/>
          </a:prstGeom>
          <a:solidFill>
            <a:srgbClr val="0065B0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http://www.gallaudet.edu/Images/IR/WDRIP/The-World-Deaf-Informa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349500"/>
            <a:ext cx="58801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436ECF6C-C0E3-4439-852E-CCB321F81BBD}" type="slidenum">
              <a:rPr lang="he-IL" smtClean="0"/>
              <a:pPr>
                <a:defRPr/>
              </a:pPr>
              <a:t>5</a:t>
            </a:fld>
            <a:endParaRPr lang="he-IL"/>
          </a:p>
        </p:txBody>
      </p:sp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xmlns="" val="1839510245"/>
              </p:ext>
            </p:extLst>
          </p:nvPr>
        </p:nvGraphicFramePr>
        <p:xfrm>
          <a:off x="568325" y="957891"/>
          <a:ext cx="738251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4581" name="תמונה 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מלבן 6"/>
          <p:cNvSpPr/>
          <p:nvPr/>
        </p:nvSpPr>
        <p:spPr>
          <a:xfrm>
            <a:off x="3635362" y="284165"/>
            <a:ext cx="10358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מידע </a:t>
            </a:r>
          </a:p>
        </p:txBody>
      </p:sp>
      <p:sp>
        <p:nvSpPr>
          <p:cNvPr id="8" name="יהלום 7">
            <a:hlinkClick r:id="rId10" action="ppaction://hlinksldjump"/>
          </p:cNvPr>
          <p:cNvSpPr/>
          <p:nvPr/>
        </p:nvSpPr>
        <p:spPr>
          <a:xfrm>
            <a:off x="36513" y="6453188"/>
            <a:ext cx="431800" cy="288925"/>
          </a:xfrm>
          <a:prstGeom prst="diamond">
            <a:avLst/>
          </a:prstGeom>
          <a:solidFill>
            <a:srgbClr val="0065B0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4" descr="http://blog.discoveryeducation.com/wp-content/blogs.dir/1/files/2013/04/committee1-278x3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420938"/>
            <a:ext cx="33528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C41FFBB1-55DD-4755-80EE-0576A58AF2E2}" type="slidenum">
              <a:rPr lang="he-IL" smtClean="0"/>
              <a:pPr>
                <a:defRPr/>
              </a:pPr>
              <a:t>6</a:t>
            </a:fld>
            <a:endParaRPr lang="he-IL"/>
          </a:p>
        </p:txBody>
      </p:sp>
      <p:pic>
        <p:nvPicPr>
          <p:cNvPr id="22532" name="תמונה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מלבן 6"/>
          <p:cNvSpPr/>
          <p:nvPr/>
        </p:nvSpPr>
        <p:spPr>
          <a:xfrm>
            <a:off x="2267744" y="307975"/>
            <a:ext cx="4059124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עבודה משותפת</a:t>
            </a:r>
          </a:p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עם איגוד לשכות המסחר </a:t>
            </a:r>
          </a:p>
        </p:txBody>
      </p:sp>
      <p:graphicFrame>
        <p:nvGraphicFramePr>
          <p:cNvPr id="9" name="דיאגרמה 8"/>
          <p:cNvGraphicFramePr/>
          <p:nvPr/>
        </p:nvGraphicFramePr>
        <p:xfrm>
          <a:off x="1106041" y="1412875"/>
          <a:ext cx="6590431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1231900" y="2565400"/>
            <a:ext cx="4524375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 eaLnBrk="1" hangingPunct="1">
              <a:buFont typeface="Arial" pitchFamily="34" charset="0"/>
              <a:buNone/>
              <a:defRPr/>
            </a:pPr>
            <a:r>
              <a:rPr lang="he-IL" sz="2800" b="1" spc="50" dirty="0">
                <a:ln w="9525" cmpd="sng">
                  <a:solidFill>
                    <a:srgbClr val="0065B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דני </a:t>
            </a:r>
            <a:r>
              <a:rPr lang="he-IL" sz="2800" b="1" spc="50" dirty="0" err="1">
                <a:ln w="9525" cmpd="sng">
                  <a:solidFill>
                    <a:srgbClr val="0065B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גולדשטין</a:t>
            </a:r>
            <a:endParaRPr lang="he-IL" sz="2800" b="1" spc="50" dirty="0">
              <a:ln w="9525" cmpd="sng">
                <a:solidFill>
                  <a:srgbClr val="0065B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David" pitchFamily="34" charset="-79"/>
              <a:cs typeface="David" pitchFamily="34" charset="-79"/>
            </a:endParaRPr>
          </a:p>
          <a:p>
            <a:pPr algn="r" rtl="1" eaLnBrk="1" hangingPunct="1">
              <a:buFont typeface="Arial" pitchFamily="34" charset="0"/>
              <a:buNone/>
              <a:defRPr/>
            </a:pPr>
            <a:r>
              <a:rPr lang="he-IL" sz="2800" b="1" spc="50" dirty="0">
                <a:ln w="9525" cmpd="sng">
                  <a:solidFill>
                    <a:srgbClr val="0065B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מנכ"ל מכון התקנים הישראלי  </a:t>
            </a:r>
          </a:p>
          <a:p>
            <a:pPr algn="r" rtl="1" eaLnBrk="1" hangingPunct="1">
              <a:buFont typeface="Arial" pitchFamily="34" charset="0"/>
              <a:buNone/>
              <a:defRPr/>
            </a:pPr>
            <a:endParaRPr lang="he-IL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5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14954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מלבן 9"/>
          <p:cNvSpPr/>
          <p:nvPr/>
        </p:nvSpPr>
        <p:spPr>
          <a:xfrm>
            <a:off x="2267744" y="1844675"/>
            <a:ext cx="452596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eaLnBrk="1" hangingPunct="1">
              <a:buFont typeface="Arial" pitchFamily="34" charset="0"/>
              <a:buNone/>
              <a:defRPr/>
            </a:pPr>
            <a:r>
              <a:rPr lang="he-IL" sz="3600" b="1" spc="50" dirty="0">
                <a:ln w="9525" cmpd="sng">
                  <a:solidFill>
                    <a:srgbClr val="0065B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David" pitchFamily="34" charset="-79"/>
                <a:cs typeface="David" pitchFamily="34" charset="-79"/>
              </a:rPr>
              <a:t>תודה על ההקשבה !</a:t>
            </a:r>
          </a:p>
          <a:p>
            <a:pPr algn="r" rtl="1" eaLnBrk="1" hangingPunct="1">
              <a:buFont typeface="Arial" pitchFamily="34" charset="0"/>
              <a:buNone/>
              <a:defRPr/>
            </a:pPr>
            <a:endParaRPr lang="he-IL" sz="2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69" name="Picture 17" descr="http://www.cnmeonline.com/wp-content/uploads/2012/12/132493-tech-trends-24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F8FD"/>
              </a:clrFrom>
              <a:clrTo>
                <a:srgbClr val="EFF8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8"/>
            <a:ext cx="3624064" cy="271804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40" t="13106" b="25552"/>
          <a:stretch>
            <a:fillRect/>
          </a:stretch>
        </p:blipFill>
        <p:spPr bwMode="auto">
          <a:xfrm>
            <a:off x="4540250" y="1412875"/>
            <a:ext cx="448151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96" t="16019" r="29118" b="30103"/>
          <a:stretch>
            <a:fillRect/>
          </a:stretch>
        </p:blipFill>
        <p:spPr bwMode="auto">
          <a:xfrm>
            <a:off x="26988" y="2913063"/>
            <a:ext cx="451326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תמונה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מלבן 5"/>
          <p:cNvSpPr/>
          <p:nvPr/>
        </p:nvSpPr>
        <p:spPr>
          <a:xfrm>
            <a:off x="2385827" y="284165"/>
            <a:ext cx="353494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32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מערכת מסלול/ מיטב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מלבן 20"/>
          <p:cNvSpPr/>
          <p:nvPr/>
        </p:nvSpPr>
        <p:spPr>
          <a:xfrm>
            <a:off x="467544" y="1196752"/>
            <a:ext cx="4032448" cy="5256584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1700810"/>
            <a:ext cx="3384376" cy="93558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ts val="600"/>
              </a:spcBef>
              <a:defRPr/>
            </a:pPr>
            <a:r>
              <a:rPr lang="he-IL" sz="2200" b="1" dirty="0">
                <a:latin typeface="David" pitchFamily="34" charset="-79"/>
                <a:cs typeface="David" pitchFamily="34" charset="-79"/>
              </a:rPr>
              <a:t>כל התקשורת באמצעות טופס ממוחשב ומיילים</a:t>
            </a:r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5576" y="3212976"/>
            <a:ext cx="3384376" cy="158417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ts val="600"/>
              </a:spcBef>
              <a:defRPr/>
            </a:pPr>
            <a:r>
              <a:rPr lang="he-IL" sz="2200" b="1" dirty="0">
                <a:latin typeface="David" pitchFamily="34" charset="-79"/>
                <a:cs typeface="David" pitchFamily="34" charset="-79"/>
              </a:rPr>
              <a:t>מעקב פשוט וקל:</a:t>
            </a:r>
          </a:p>
          <a:p>
            <a:pPr marL="271463" indent="-271463" algn="r" rtl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he-IL" sz="1600" b="1" dirty="0">
                <a:latin typeface="David" pitchFamily="34" charset="-79"/>
                <a:cs typeface="David" pitchFamily="34" charset="-79"/>
              </a:rPr>
              <a:t>אישור</a:t>
            </a:r>
            <a:r>
              <a:rPr lang="he-IL" sz="1600" dirty="0">
                <a:latin typeface="David" pitchFamily="34" charset="-79"/>
                <a:cs typeface="David" pitchFamily="34" charset="-79"/>
              </a:rPr>
              <a:t> של הלקוח בכל שלב</a:t>
            </a:r>
          </a:p>
          <a:p>
            <a:pPr marL="271463" indent="-271463" algn="r" rtl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he-IL" sz="1600" b="1" dirty="0">
                <a:latin typeface="David" pitchFamily="34" charset="-79"/>
                <a:cs typeface="David" pitchFamily="34" charset="-79"/>
              </a:rPr>
              <a:t>בחינת סטאטוס </a:t>
            </a:r>
            <a:r>
              <a:rPr lang="he-IL" sz="1600" dirty="0">
                <a:latin typeface="David" pitchFamily="34" charset="-79"/>
                <a:cs typeface="David" pitchFamily="34" charset="-79"/>
              </a:rPr>
              <a:t>הבקשה בכל שלב במערכת</a:t>
            </a:r>
          </a:p>
          <a:p>
            <a:pPr marL="271463" indent="-271463" algn="r" rtl="1">
              <a:spcBef>
                <a:spcPts val="600"/>
              </a:spcBef>
              <a:buFont typeface="Wingdings" pitchFamily="2" charset="2"/>
              <a:buChar char="ü"/>
              <a:defRPr/>
            </a:pPr>
            <a:r>
              <a:rPr lang="he-IL" sz="1600" dirty="0">
                <a:latin typeface="David" pitchFamily="34" charset="-79"/>
                <a:cs typeface="David" pitchFamily="34" charset="-79"/>
              </a:rPr>
              <a:t>דו שיח אינטראקטיבי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576" y="5301210"/>
            <a:ext cx="3384376" cy="93664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ts val="600"/>
              </a:spcBef>
              <a:defRPr/>
            </a:pPr>
            <a:r>
              <a:rPr lang="he-IL" sz="2200" b="1" dirty="0">
                <a:latin typeface="David" pitchFamily="34" charset="-79"/>
                <a:cs typeface="David" pitchFamily="34" charset="-79"/>
              </a:rPr>
              <a:t>קבלת מחירי הבדיקות </a:t>
            </a:r>
            <a:r>
              <a:rPr lang="en-US" sz="2200" b="1" dirty="0">
                <a:latin typeface="David" pitchFamily="34" charset="-79"/>
                <a:cs typeface="David" pitchFamily="34" charset="-79"/>
              </a:rPr>
              <a:t/>
            </a:r>
            <a:br>
              <a:rPr lang="en-US" sz="2200" b="1" dirty="0">
                <a:latin typeface="David" pitchFamily="34" charset="-79"/>
                <a:cs typeface="David" pitchFamily="34" charset="-79"/>
              </a:rPr>
            </a:br>
            <a:r>
              <a:rPr lang="he-IL" sz="2200" b="1" dirty="0">
                <a:latin typeface="David" pitchFamily="34" charset="-79"/>
                <a:cs typeface="David" pitchFamily="34" charset="-79"/>
              </a:rPr>
              <a:t>בזמן אמת</a:t>
            </a:r>
            <a:endParaRPr lang="he-IL" sz="2400" b="1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6638" name="Picture 10" descr="C:\Documents and Settings\Lihi.Sarig\Local Settings\Temporary Internet Files\Content.IE5\QMC305N1\MP90042361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5732463"/>
            <a:ext cx="100806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9" name="Content Placeholder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62" t="28871" r="14511" b="23706"/>
          <a:stretch>
            <a:fillRect/>
          </a:stretch>
        </p:blipFill>
        <p:spPr bwMode="auto">
          <a:xfrm>
            <a:off x="0" y="4292600"/>
            <a:ext cx="19446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 bwMode="auto">
          <a:xfrm>
            <a:off x="323850" y="1125538"/>
            <a:ext cx="398145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 lnSpcReduction="10000"/>
          </a:bodyPr>
          <a:lstStyle/>
          <a:p>
            <a:pPr algn="ctr">
              <a:defRPr/>
            </a:pPr>
            <a:r>
              <a:rPr lang="he-I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ea typeface="+mj-ea"/>
                <a:cs typeface="David" pitchFamily="34" charset="-79"/>
              </a:rPr>
              <a:t>מהיום</a:t>
            </a:r>
          </a:p>
        </p:txBody>
      </p:sp>
      <p:sp>
        <p:nvSpPr>
          <p:cNvPr id="20" name="הסבר חץ שמאלה 19"/>
          <p:cNvSpPr/>
          <p:nvPr/>
        </p:nvSpPr>
        <p:spPr>
          <a:xfrm>
            <a:off x="4139952" y="1196752"/>
            <a:ext cx="4752528" cy="5256584"/>
          </a:xfrm>
          <a:prstGeom prst="leftArrowCallout">
            <a:avLst>
              <a:gd name="adj1" fmla="val 7389"/>
              <a:gd name="adj2" fmla="val 9810"/>
              <a:gd name="adj3" fmla="val 10155"/>
              <a:gd name="adj4" fmla="val 83121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9F6D0225-7C6F-4B17-8540-7A0A3ADBAE38}" type="slidenum">
              <a:rPr lang="en-US">
                <a:latin typeface="David" pitchFamily="34" charset="-79"/>
                <a:cs typeface="David" pitchFamily="34" charset="-79"/>
              </a:rPr>
              <a:pPr>
                <a:defRPr/>
              </a:pPr>
              <a:t>9</a:t>
            </a:fld>
            <a:endParaRPr lang="en-US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92082" y="1700808"/>
            <a:ext cx="3385567" cy="9354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ts val="600"/>
              </a:spcBef>
              <a:defRPr/>
            </a:pPr>
            <a:r>
              <a:rPr lang="he-IL" sz="2400" dirty="0">
                <a:latin typeface="David" pitchFamily="34" charset="-79"/>
                <a:cs typeface="David" pitchFamily="34" charset="-79"/>
              </a:rPr>
              <a:t> </a:t>
            </a:r>
            <a:r>
              <a:rPr lang="he-IL" sz="2400" b="1" dirty="0">
                <a:latin typeface="David" pitchFamily="34" charset="-79"/>
                <a:cs typeface="David" pitchFamily="34" charset="-79"/>
              </a:rPr>
              <a:t>פקסים, הגעה</a:t>
            </a:r>
            <a:r>
              <a:rPr lang="en-US" sz="2400" b="1" dirty="0">
                <a:latin typeface="David" pitchFamily="34" charset="-79"/>
                <a:cs typeface="David" pitchFamily="34" charset="-79"/>
              </a:rPr>
              <a:t/>
            </a:r>
            <a:br>
              <a:rPr lang="en-US" sz="2400" b="1" dirty="0">
                <a:latin typeface="David" pitchFamily="34" charset="-79"/>
                <a:cs typeface="David" pitchFamily="34" charset="-79"/>
              </a:rPr>
            </a:br>
            <a:r>
              <a:rPr lang="he-IL" sz="2400" b="1" dirty="0">
                <a:latin typeface="David" pitchFamily="34" charset="-79"/>
                <a:cs typeface="David" pitchFamily="34" charset="-79"/>
              </a:rPr>
              <a:t> פיזית למכון... </a:t>
            </a:r>
            <a:endParaRPr lang="he-IL" sz="16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2" y="3429000"/>
            <a:ext cx="3385567" cy="9354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ts val="600"/>
              </a:spcBef>
              <a:defRPr/>
            </a:pPr>
            <a:r>
              <a:rPr lang="he-IL" sz="2400" b="1" dirty="0" smtClean="0">
                <a:latin typeface="David" pitchFamily="34" charset="-79"/>
                <a:cs typeface="David" pitchFamily="34" charset="-79"/>
              </a:rPr>
              <a:t>  מעקב </a:t>
            </a:r>
            <a:r>
              <a:rPr lang="he-IL" sz="2400" b="1" dirty="0">
                <a:latin typeface="David" pitchFamily="34" charset="-79"/>
                <a:cs typeface="David" pitchFamily="34" charset="-79"/>
              </a:rPr>
              <a:t>ידני, מורכב </a:t>
            </a:r>
          </a:p>
          <a:p>
            <a:pPr algn="ctr">
              <a:spcBef>
                <a:spcPts val="600"/>
              </a:spcBef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שיחות טלפון מרובות</a:t>
            </a:r>
            <a:endParaRPr lang="he-IL" sz="1600" b="1" dirty="0">
              <a:latin typeface="David" pitchFamily="34" charset="-79"/>
              <a:cs typeface="David" pitchFamily="34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0891" y="5301878"/>
            <a:ext cx="3385567" cy="9354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spcBef>
                <a:spcPts val="600"/>
              </a:spcBef>
              <a:defRPr/>
            </a:pPr>
            <a:r>
              <a:rPr lang="he-IL" sz="2400" b="1" dirty="0">
                <a:latin typeface="David" pitchFamily="34" charset="-79"/>
                <a:cs typeface="David" pitchFamily="34" charset="-79"/>
              </a:rPr>
              <a:t>החשבון הגיע בסוף עם מחירי הבדיקה</a:t>
            </a:r>
            <a:endParaRPr lang="he-IL" sz="1600" b="1" dirty="0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26655" name="Picture 6" descr="C:\Documents and Settings\Lihi.Sarig\Local Settings\Temporary Internet Files\Content.IE5\82LEMDGS\MC900433050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63" y="1557338"/>
            <a:ext cx="1368426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6" name="Picture 11" descr="C:\Documents and Settings\Lihi.Sarig\Local Settings\Temporary Internet Files\Content.IE5\9FO5KC87\MC90025087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0241" y="5682337"/>
            <a:ext cx="617727" cy="77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"/>
          <p:cNvSpPr txBox="1">
            <a:spLocks/>
          </p:cNvSpPr>
          <p:nvPr/>
        </p:nvSpPr>
        <p:spPr bwMode="auto">
          <a:xfrm>
            <a:off x="4932363" y="1125538"/>
            <a:ext cx="40322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 lnSpcReduction="10000"/>
          </a:bodyPr>
          <a:lstStyle/>
          <a:p>
            <a:pPr algn="ctr">
              <a:defRPr/>
            </a:pPr>
            <a:r>
              <a:rPr lang="he-IL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ea typeface="+mj-ea"/>
                <a:cs typeface="David" pitchFamily="34" charset="-79"/>
              </a:rPr>
              <a:t>פעם</a:t>
            </a:r>
          </a:p>
        </p:txBody>
      </p:sp>
      <p:pic>
        <p:nvPicPr>
          <p:cNvPr id="26658" name="Picture 33" descr="http://www.doricoh.co.il/var/1200/247651-SAMSUNG%20SF%20560R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557338"/>
            <a:ext cx="1217613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59" name="תמונה 1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07975"/>
            <a:ext cx="10429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מלבן 21"/>
          <p:cNvSpPr/>
          <p:nvPr/>
        </p:nvSpPr>
        <p:spPr>
          <a:xfrm>
            <a:off x="2252255" y="203597"/>
            <a:ext cx="377539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e-IL" sz="40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itchFamily="34" charset="-79"/>
                <a:cs typeface="David" panose="020E0502060401010101" pitchFamily="34" charset="-79"/>
              </a:rPr>
              <a:t>משמעויות השינוי  </a:t>
            </a:r>
          </a:p>
        </p:txBody>
      </p:sp>
      <p:sp>
        <p:nvSpPr>
          <p:cNvPr id="24" name="יהלום 23">
            <a:hlinkClick r:id="rId9" action="ppaction://hlinksldjump"/>
          </p:cNvPr>
          <p:cNvSpPr/>
          <p:nvPr/>
        </p:nvSpPr>
        <p:spPr>
          <a:xfrm>
            <a:off x="36513" y="6453188"/>
            <a:ext cx="431800" cy="288925"/>
          </a:xfrm>
          <a:prstGeom prst="diamond">
            <a:avLst/>
          </a:prstGeom>
          <a:solidFill>
            <a:srgbClr val="0065B0"/>
          </a:solidFill>
          <a:ln>
            <a:solidFill>
              <a:srgbClr val="000099"/>
            </a:solidFill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026" name="Picture 2" descr="C:\Users\Enoshweb\AppData\Local\Microsoft\Windows\Temporary Internet Files\Content.IE5\JG6W64SQ\MP900385201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8246" y="3311896"/>
            <a:ext cx="852988" cy="60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חציון">
  <a:themeElements>
    <a:clrScheme name="חציון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חציון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חציון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חציון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חציון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חציון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חציון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חציון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חציון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חציון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חציון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חציון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2346</TotalTime>
  <Words>592</Words>
  <Application>Microsoft Office PowerPoint</Application>
  <PresentationFormat>‫הצגה על המסך (4:3)</PresentationFormat>
  <Paragraphs>188</Paragraphs>
  <Slides>23</Slides>
  <Notes>23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23</vt:i4>
      </vt:variant>
    </vt:vector>
  </HeadingPairs>
  <TitlesOfParts>
    <vt:vector size="24" baseType="lpstr">
      <vt:lpstr>חציון</vt:lpstr>
      <vt:lpstr>מפגש נשיאות איגוד לשכות המסחר 24.11.2013    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Owner</dc:creator>
  <cp:lastModifiedBy>verah</cp:lastModifiedBy>
  <cp:revision>191</cp:revision>
  <cp:lastPrinted>2013-11-11T13:40:25Z</cp:lastPrinted>
  <dcterms:created xsi:type="dcterms:W3CDTF">2009-11-24T13:48:59Z</dcterms:created>
  <dcterms:modified xsi:type="dcterms:W3CDTF">2013-11-27T12:14:19Z</dcterms:modified>
</cp:coreProperties>
</file>